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24.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0.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1.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7.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8.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02" r:id="rId2"/>
    <p:sldMasterId id="2147483713" r:id="rId3"/>
    <p:sldMasterId id="2147483735" r:id="rId4"/>
    <p:sldMasterId id="2147483737" r:id="rId5"/>
    <p:sldMasterId id="2147483741" r:id="rId6"/>
    <p:sldMasterId id="2147483747" r:id="rId7"/>
    <p:sldMasterId id="2147483750" r:id="rId8"/>
    <p:sldMasterId id="2147483761" r:id="rId9"/>
    <p:sldMasterId id="2147483774" r:id="rId10"/>
    <p:sldMasterId id="2147483825" r:id="rId11"/>
    <p:sldMasterId id="2147483831" r:id="rId12"/>
    <p:sldMasterId id="2147483897" r:id="rId13"/>
    <p:sldMasterId id="2147483910" r:id="rId14"/>
    <p:sldMasterId id="2147483934" r:id="rId15"/>
    <p:sldMasterId id="2147483972" r:id="rId16"/>
    <p:sldMasterId id="2147483987" r:id="rId17"/>
    <p:sldMasterId id="2147484002" r:id="rId18"/>
    <p:sldMasterId id="2147484017" r:id="rId19"/>
    <p:sldMasterId id="2147484030" r:id="rId20"/>
    <p:sldMasterId id="2147484071" r:id="rId21"/>
  </p:sldMasterIdLst>
  <p:notesMasterIdLst>
    <p:notesMasterId r:id="rId48"/>
  </p:notesMasterIdLst>
  <p:sldIdLst>
    <p:sldId id="305" r:id="rId22"/>
    <p:sldId id="289" r:id="rId23"/>
    <p:sldId id="263" r:id="rId24"/>
    <p:sldId id="261" r:id="rId25"/>
    <p:sldId id="265" r:id="rId26"/>
    <p:sldId id="308" r:id="rId27"/>
    <p:sldId id="268" r:id="rId28"/>
    <p:sldId id="269" r:id="rId29"/>
    <p:sldId id="271" r:id="rId30"/>
    <p:sldId id="272" r:id="rId31"/>
    <p:sldId id="266" r:id="rId32"/>
    <p:sldId id="270" r:id="rId33"/>
    <p:sldId id="276" r:id="rId34"/>
    <p:sldId id="277" r:id="rId35"/>
    <p:sldId id="296" r:id="rId36"/>
    <p:sldId id="302" r:id="rId37"/>
    <p:sldId id="297" r:id="rId38"/>
    <p:sldId id="301" r:id="rId39"/>
    <p:sldId id="299" r:id="rId40"/>
    <p:sldId id="307" r:id="rId41"/>
    <p:sldId id="285" r:id="rId42"/>
    <p:sldId id="298" r:id="rId43"/>
    <p:sldId id="300" r:id="rId44"/>
    <p:sldId id="306" r:id="rId45"/>
    <p:sldId id="291" r:id="rId46"/>
    <p:sldId id="29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2D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0" Type="http://schemas.openxmlformats.org/officeDocument/2006/relationships/slideMaster" Target="slideMasters/slideMaster20.xml"/><Relationship Id="rId41"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70259-6890-4C9E-92DB-A97F2C5F74F9}" type="datetimeFigureOut">
              <a:rPr lang="en-US" smtClean="0"/>
              <a:t>9/6/2021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6F09C-C36F-4739-AC5A-331EE6DB8E6B}" type="slidenum">
              <a:rPr lang="en-US" smtClean="0"/>
              <a:t>‹#›</a:t>
            </a:fld>
            <a:endParaRPr lang="en-US"/>
          </a:p>
        </p:txBody>
      </p:sp>
    </p:spTree>
    <p:extLst>
      <p:ext uri="{BB962C8B-B14F-4D97-AF65-F5344CB8AC3E}">
        <p14:creationId xmlns:p14="http://schemas.microsoft.com/office/powerpoint/2010/main" val="3297298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C297550-8885-453D-9AD3-343D5CEF35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a:cs typeface="+mn-cs"/>
            </a:endParaRPr>
          </a:p>
        </p:txBody>
      </p:sp>
    </p:spTree>
    <p:extLst>
      <p:ext uri="{BB962C8B-B14F-4D97-AF65-F5344CB8AC3E}">
        <p14:creationId xmlns:p14="http://schemas.microsoft.com/office/powerpoint/2010/main" val="2221411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p:sp>
      <p:sp>
        <p:nvSpPr>
          <p:cNvPr id="56323" name="文本占位符 563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558052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3086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69633"/>
          <p:cNvSpPr>
            <a:spLocks noGrp="1" noRot="1" noChangeAspect="1" noTextEdit="1"/>
          </p:cNvSpPr>
          <p:nvPr>
            <p:ph type="sldImg"/>
          </p:nvPr>
        </p:nvSpPr>
        <p:spPr/>
      </p:sp>
      <p:sp>
        <p:nvSpPr>
          <p:cNvPr id="69635" name="文本占位符 696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5056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7208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1936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a:ln/>
        </p:spPr>
      </p:sp>
      <p:sp>
        <p:nvSpPr>
          <p:cNvPr id="60419" name="文本占位符 6041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3139705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883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657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04649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D1D305F-C0AA-4415-9875-62D4724BCC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541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D1D305F-C0AA-4415-9875-62D4724BCC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485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p:sp>
      <p:sp>
        <p:nvSpPr>
          <p:cNvPr id="56323" name="文本占位符 563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2808141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2295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2"/>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7"/>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8" y="853535"/>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5"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3" y="1659414"/>
            <a:ext cx="1016625"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5614" y="1394276"/>
            <a:ext cx="82907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3"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8"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4014422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755147452"/>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4" y="1122363"/>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13" y="3602037"/>
            <a:ext cx="9144001" cy="1655763"/>
          </a:xfrm>
        </p:spPr>
        <p:txBody>
          <a:bodyPr/>
          <a:lstStyle>
            <a:lvl1pPr marL="0" indent="0" algn="ctr">
              <a:buNone/>
              <a:defRPr sz="2400"/>
            </a:lvl1pPr>
            <a:lvl2pPr marL="457031" indent="0" algn="ctr">
              <a:buNone/>
              <a:defRPr sz="2000"/>
            </a:lvl2pPr>
            <a:lvl3pPr marL="914066" indent="0" algn="ctr">
              <a:buNone/>
              <a:defRPr sz="1900"/>
            </a:lvl3pPr>
            <a:lvl4pPr marL="1371098" indent="0" algn="ctr">
              <a:buNone/>
              <a:defRPr sz="1600"/>
            </a:lvl4pPr>
            <a:lvl5pPr marL="1828133" indent="0" algn="ctr">
              <a:buNone/>
              <a:defRPr sz="1600"/>
            </a:lvl5pPr>
            <a:lvl6pPr marL="2285166" indent="0" algn="ctr">
              <a:buNone/>
              <a:defRPr sz="1600"/>
            </a:lvl6pPr>
            <a:lvl7pPr marL="2742197" indent="0" algn="ctr">
              <a:buNone/>
              <a:defRPr sz="1600"/>
            </a:lvl7pPr>
            <a:lvl8pPr marL="3199229" indent="0" algn="ctr">
              <a:buNone/>
              <a:defRPr sz="1600"/>
            </a:lvl8pPr>
            <a:lvl9pPr marL="365626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031"/>
            <a:fld id="{0DA2CC75-8280-4D50-8556-C2874ADEF926}" type="datetimeFigureOut">
              <a:rPr lang="zh-CN" altLang="en-US" smtClean="0">
                <a:solidFill>
                  <a:prstClr val="black">
                    <a:tint val="75000"/>
                  </a:prstClr>
                </a:solidFill>
              </a:rPr>
              <a:pPr defTabSz="457031"/>
              <a:t>2021/9/6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3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31"/>
            <a:fld id="{6E190E77-D57C-49F8-ADC2-FB99C50EBC2E}" type="slidenum">
              <a:rPr lang="zh-CN" altLang="en-US" smtClean="0">
                <a:solidFill>
                  <a:prstClr val="black">
                    <a:tint val="75000"/>
                  </a:prstClr>
                </a:solidFill>
              </a:rPr>
              <a:pPr defTabSz="457031"/>
              <a:t>‹#›</a:t>
            </a:fld>
            <a:endParaRPr lang="zh-CN" altLang="en-US">
              <a:solidFill>
                <a:prstClr val="black">
                  <a:tint val="75000"/>
                </a:prstClr>
              </a:solidFill>
            </a:endParaRPr>
          </a:p>
        </p:txBody>
      </p:sp>
    </p:spTree>
    <p:extLst>
      <p:ext uri="{BB962C8B-B14F-4D97-AF65-F5344CB8AC3E}">
        <p14:creationId xmlns:p14="http://schemas.microsoft.com/office/powerpoint/2010/main" val="1538280564"/>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031"/>
            <a:fld id="{0DA2CC75-8280-4D50-8556-C2874ADEF926}" type="datetimeFigureOut">
              <a:rPr lang="zh-CN" altLang="en-US" smtClean="0">
                <a:solidFill>
                  <a:prstClr val="black">
                    <a:tint val="75000"/>
                  </a:prstClr>
                </a:solidFill>
              </a:rPr>
              <a:pPr defTabSz="457031"/>
              <a:t>2021/9/6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3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31"/>
            <a:fld id="{6E190E77-D57C-49F8-ADC2-FB99C50EBC2E}" type="slidenum">
              <a:rPr lang="zh-CN" altLang="en-US" smtClean="0">
                <a:solidFill>
                  <a:prstClr val="black">
                    <a:tint val="75000"/>
                  </a:prstClr>
                </a:solidFill>
              </a:rPr>
              <a:pPr defTabSz="457031"/>
              <a:t>‹#›</a:t>
            </a:fld>
            <a:endParaRPr lang="zh-CN" altLang="en-US">
              <a:solidFill>
                <a:prstClr val="black">
                  <a:tint val="75000"/>
                </a:prstClr>
              </a:solidFill>
            </a:endParaRPr>
          </a:p>
        </p:txBody>
      </p:sp>
    </p:spTree>
    <p:extLst>
      <p:ext uri="{BB962C8B-B14F-4D97-AF65-F5344CB8AC3E}">
        <p14:creationId xmlns:p14="http://schemas.microsoft.com/office/powerpoint/2010/main" val="3204306056"/>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6" y="170976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6" y="4589481"/>
            <a:ext cx="10515600" cy="1500187"/>
          </a:xfrm>
        </p:spPr>
        <p:txBody>
          <a:bodyPr/>
          <a:lstStyle>
            <a:lvl1pPr marL="0" indent="0">
              <a:buNone/>
              <a:defRPr sz="2400">
                <a:solidFill>
                  <a:schemeClr val="tx1"/>
                </a:solidFill>
              </a:defRPr>
            </a:lvl1pPr>
            <a:lvl2pPr marL="457031" indent="0">
              <a:buNone/>
              <a:defRPr sz="2000">
                <a:solidFill>
                  <a:schemeClr val="tx1">
                    <a:tint val="75000"/>
                  </a:schemeClr>
                </a:solidFill>
              </a:defRPr>
            </a:lvl2pPr>
            <a:lvl3pPr marL="914066" indent="0">
              <a:buNone/>
              <a:defRPr sz="1900">
                <a:solidFill>
                  <a:schemeClr val="tx1">
                    <a:tint val="75000"/>
                  </a:schemeClr>
                </a:solidFill>
              </a:defRPr>
            </a:lvl3pPr>
            <a:lvl4pPr marL="1371098" indent="0">
              <a:buNone/>
              <a:defRPr sz="1600">
                <a:solidFill>
                  <a:schemeClr val="tx1">
                    <a:tint val="75000"/>
                  </a:schemeClr>
                </a:solidFill>
              </a:defRPr>
            </a:lvl4pPr>
            <a:lvl5pPr marL="1828133" indent="0">
              <a:buNone/>
              <a:defRPr sz="1600">
                <a:solidFill>
                  <a:schemeClr val="tx1">
                    <a:tint val="75000"/>
                  </a:schemeClr>
                </a:solidFill>
              </a:defRPr>
            </a:lvl5pPr>
            <a:lvl6pPr marL="2285166" indent="0">
              <a:buNone/>
              <a:defRPr sz="1600">
                <a:solidFill>
                  <a:schemeClr val="tx1">
                    <a:tint val="75000"/>
                  </a:schemeClr>
                </a:solidFill>
              </a:defRPr>
            </a:lvl6pPr>
            <a:lvl7pPr marL="2742197" indent="0">
              <a:buNone/>
              <a:defRPr sz="1600">
                <a:solidFill>
                  <a:schemeClr val="tx1">
                    <a:tint val="75000"/>
                  </a:schemeClr>
                </a:solidFill>
              </a:defRPr>
            </a:lvl7pPr>
            <a:lvl8pPr marL="3199229" indent="0">
              <a:buNone/>
              <a:defRPr sz="1600">
                <a:solidFill>
                  <a:schemeClr val="tx1">
                    <a:tint val="75000"/>
                  </a:schemeClr>
                </a:solidFill>
              </a:defRPr>
            </a:lvl8pPr>
            <a:lvl9pPr marL="365626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57031"/>
            <a:fld id="{0DA2CC75-8280-4D50-8556-C2874ADEF926}" type="datetimeFigureOut">
              <a:rPr lang="zh-CN" altLang="en-US" smtClean="0">
                <a:solidFill>
                  <a:prstClr val="black">
                    <a:tint val="75000"/>
                  </a:prstClr>
                </a:solidFill>
              </a:rPr>
              <a:pPr defTabSz="457031"/>
              <a:t>2021/9/6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3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31"/>
            <a:fld id="{6E190E77-D57C-49F8-ADC2-FB99C50EBC2E}" type="slidenum">
              <a:rPr lang="zh-CN" altLang="en-US" smtClean="0">
                <a:solidFill>
                  <a:prstClr val="black">
                    <a:tint val="75000"/>
                  </a:prstClr>
                </a:solidFill>
              </a:rPr>
              <a:pPr defTabSz="457031"/>
              <a:t>‹#›</a:t>
            </a:fld>
            <a:endParaRPr lang="zh-CN" altLang="en-US">
              <a:solidFill>
                <a:prstClr val="black">
                  <a:tint val="75000"/>
                </a:prstClr>
              </a:solidFill>
            </a:endParaRPr>
          </a:p>
        </p:txBody>
      </p:sp>
    </p:spTree>
    <p:extLst>
      <p:ext uri="{BB962C8B-B14F-4D97-AF65-F5344CB8AC3E}">
        <p14:creationId xmlns:p14="http://schemas.microsoft.com/office/powerpoint/2010/main" val="3652176661"/>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7"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031"/>
            <a:fld id="{0DA2CC75-8280-4D50-8556-C2874ADEF926}" type="datetimeFigureOut">
              <a:rPr lang="zh-CN" altLang="en-US" smtClean="0">
                <a:solidFill>
                  <a:prstClr val="black">
                    <a:tint val="75000"/>
                  </a:prstClr>
                </a:solidFill>
              </a:rPr>
              <a:pPr defTabSz="457031"/>
              <a:t>2021/9/6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031"/>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31"/>
            <a:fld id="{6E190E77-D57C-49F8-ADC2-FB99C50EBC2E}" type="slidenum">
              <a:rPr lang="zh-CN" altLang="en-US" smtClean="0">
                <a:solidFill>
                  <a:prstClr val="black">
                    <a:tint val="75000"/>
                  </a:prstClr>
                </a:solidFill>
              </a:rPr>
              <a:pPr defTabSz="457031"/>
              <a:t>‹#›</a:t>
            </a:fld>
            <a:endParaRPr lang="zh-CN" altLang="en-US">
              <a:solidFill>
                <a:prstClr val="black">
                  <a:tint val="75000"/>
                </a:prstClr>
              </a:solidFill>
            </a:endParaRPr>
          </a:p>
        </p:txBody>
      </p:sp>
    </p:spTree>
    <p:extLst>
      <p:ext uri="{BB962C8B-B14F-4D97-AF65-F5344CB8AC3E}">
        <p14:creationId xmlns:p14="http://schemas.microsoft.com/office/powerpoint/2010/main" val="3452149963"/>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01" y="1681167"/>
            <a:ext cx="5157787" cy="823912"/>
          </a:xfrm>
        </p:spPr>
        <p:txBody>
          <a:bodyPr anchor="b"/>
          <a:lstStyle>
            <a:lvl1pPr marL="0" indent="0">
              <a:buNone/>
              <a:defRPr sz="2400" b="1"/>
            </a:lvl1pPr>
            <a:lvl2pPr marL="457031" indent="0">
              <a:buNone/>
              <a:defRPr sz="2000" b="1"/>
            </a:lvl2pPr>
            <a:lvl3pPr marL="914066" indent="0">
              <a:buNone/>
              <a:defRPr sz="1900" b="1"/>
            </a:lvl3pPr>
            <a:lvl4pPr marL="1371098" indent="0">
              <a:buNone/>
              <a:defRPr sz="1600" b="1"/>
            </a:lvl4pPr>
            <a:lvl5pPr marL="1828133" indent="0">
              <a:buNone/>
              <a:defRPr sz="1600" b="1"/>
            </a:lvl5pPr>
            <a:lvl6pPr marL="2285166" indent="0">
              <a:buNone/>
              <a:defRPr sz="1600" b="1"/>
            </a:lvl6pPr>
            <a:lvl7pPr marL="2742197" indent="0">
              <a:buNone/>
              <a:defRPr sz="1600" b="1"/>
            </a:lvl7pPr>
            <a:lvl8pPr marL="3199229" indent="0">
              <a:buNone/>
              <a:defRPr sz="1600" b="1"/>
            </a:lvl8pPr>
            <a:lvl9pPr marL="3656263" indent="0">
              <a:buNone/>
              <a:defRPr sz="1600" b="1"/>
            </a:lvl9pPr>
          </a:lstStyle>
          <a:p>
            <a:pPr lvl="0"/>
            <a:r>
              <a:rPr lang="en-US"/>
              <a:t>Edit Master text styles</a:t>
            </a:r>
          </a:p>
        </p:txBody>
      </p:sp>
      <p:sp>
        <p:nvSpPr>
          <p:cNvPr id="4" name="Content Placeholder 3"/>
          <p:cNvSpPr>
            <a:spLocks noGrp="1"/>
          </p:cNvSpPr>
          <p:nvPr>
            <p:ph sz="half" idx="2"/>
          </p:nvPr>
        </p:nvSpPr>
        <p:spPr>
          <a:xfrm>
            <a:off x="839801" y="2505079"/>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7031" indent="0">
              <a:buNone/>
              <a:defRPr sz="2000" b="1"/>
            </a:lvl2pPr>
            <a:lvl3pPr marL="914066" indent="0">
              <a:buNone/>
              <a:defRPr sz="1900" b="1"/>
            </a:lvl3pPr>
            <a:lvl4pPr marL="1371098" indent="0">
              <a:buNone/>
              <a:defRPr sz="1600" b="1"/>
            </a:lvl4pPr>
            <a:lvl5pPr marL="1828133" indent="0">
              <a:buNone/>
              <a:defRPr sz="1600" b="1"/>
            </a:lvl5pPr>
            <a:lvl6pPr marL="2285166" indent="0">
              <a:buNone/>
              <a:defRPr sz="1600" b="1"/>
            </a:lvl6pPr>
            <a:lvl7pPr marL="2742197" indent="0">
              <a:buNone/>
              <a:defRPr sz="1600" b="1"/>
            </a:lvl7pPr>
            <a:lvl8pPr marL="3199229" indent="0">
              <a:buNone/>
              <a:defRPr sz="1600" b="1"/>
            </a:lvl8pPr>
            <a:lvl9pPr marL="3656263"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9"/>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031"/>
            <a:fld id="{0DA2CC75-8280-4D50-8556-C2874ADEF926}" type="datetimeFigureOut">
              <a:rPr lang="zh-CN" altLang="en-US" smtClean="0">
                <a:solidFill>
                  <a:prstClr val="black">
                    <a:tint val="75000"/>
                  </a:prstClr>
                </a:solidFill>
              </a:rPr>
              <a:pPr defTabSz="457031"/>
              <a:t>2021/9/6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031"/>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031"/>
            <a:fld id="{6E190E77-D57C-49F8-ADC2-FB99C50EBC2E}" type="slidenum">
              <a:rPr lang="zh-CN" altLang="en-US" smtClean="0">
                <a:solidFill>
                  <a:prstClr val="black">
                    <a:tint val="75000"/>
                  </a:prstClr>
                </a:solidFill>
              </a:rPr>
              <a:pPr defTabSz="457031"/>
              <a:t>‹#›</a:t>
            </a:fld>
            <a:endParaRPr lang="zh-CN" altLang="en-US">
              <a:solidFill>
                <a:prstClr val="black">
                  <a:tint val="75000"/>
                </a:prstClr>
              </a:solidFill>
            </a:endParaRPr>
          </a:p>
        </p:txBody>
      </p:sp>
    </p:spTree>
    <p:extLst>
      <p:ext uri="{BB962C8B-B14F-4D97-AF65-F5344CB8AC3E}">
        <p14:creationId xmlns:p14="http://schemas.microsoft.com/office/powerpoint/2010/main" val="3694824046"/>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031"/>
            <a:fld id="{0DA2CC75-8280-4D50-8556-C2874ADEF926}" type="datetimeFigureOut">
              <a:rPr lang="zh-CN" altLang="en-US" smtClean="0">
                <a:solidFill>
                  <a:prstClr val="black">
                    <a:tint val="75000"/>
                  </a:prstClr>
                </a:solidFill>
              </a:rPr>
              <a:pPr defTabSz="457031"/>
              <a:t>2021/9/6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031"/>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031"/>
            <a:fld id="{6E190E77-D57C-49F8-ADC2-FB99C50EBC2E}" type="slidenum">
              <a:rPr lang="zh-CN" altLang="en-US" smtClean="0">
                <a:solidFill>
                  <a:prstClr val="black">
                    <a:tint val="75000"/>
                  </a:prstClr>
                </a:solidFill>
              </a:rPr>
              <a:pPr defTabSz="457031"/>
              <a:t>‹#›</a:t>
            </a:fld>
            <a:endParaRPr lang="zh-CN" altLang="en-US">
              <a:solidFill>
                <a:prstClr val="black">
                  <a:tint val="75000"/>
                </a:prstClr>
              </a:solidFill>
            </a:endParaRPr>
          </a:p>
        </p:txBody>
      </p:sp>
    </p:spTree>
    <p:extLst>
      <p:ext uri="{BB962C8B-B14F-4D97-AF65-F5344CB8AC3E}">
        <p14:creationId xmlns:p14="http://schemas.microsoft.com/office/powerpoint/2010/main" val="3794847315"/>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031"/>
            <a:fld id="{0DA2CC75-8280-4D50-8556-C2874ADEF926}" type="datetimeFigureOut">
              <a:rPr lang="zh-CN" altLang="en-US" smtClean="0">
                <a:solidFill>
                  <a:prstClr val="black">
                    <a:tint val="75000"/>
                  </a:prstClr>
                </a:solidFill>
              </a:rPr>
              <a:pPr defTabSz="457031"/>
              <a:t>2021/9/6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031"/>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031"/>
            <a:fld id="{6E190E77-D57C-49F8-ADC2-FB99C50EBC2E}" type="slidenum">
              <a:rPr lang="zh-CN" altLang="en-US" smtClean="0">
                <a:solidFill>
                  <a:prstClr val="black">
                    <a:tint val="75000"/>
                  </a:prstClr>
                </a:solidFill>
              </a:rPr>
              <a:pPr defTabSz="457031"/>
              <a:t>‹#›</a:t>
            </a:fld>
            <a:endParaRPr lang="zh-CN" altLang="en-US">
              <a:solidFill>
                <a:prstClr val="black">
                  <a:tint val="75000"/>
                </a:prstClr>
              </a:solidFill>
            </a:endParaRPr>
          </a:p>
        </p:txBody>
      </p:sp>
    </p:spTree>
    <p:extLst>
      <p:ext uri="{BB962C8B-B14F-4D97-AF65-F5344CB8AC3E}">
        <p14:creationId xmlns:p14="http://schemas.microsoft.com/office/powerpoint/2010/main" val="3814617022"/>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5"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00" y="2057403"/>
            <a:ext cx="3932237" cy="3811588"/>
          </a:xfrm>
        </p:spPr>
        <p:txBody>
          <a:bodyPr/>
          <a:lstStyle>
            <a:lvl1pPr marL="0" indent="0">
              <a:buNone/>
              <a:defRPr sz="1600"/>
            </a:lvl1pPr>
            <a:lvl2pPr marL="457031" indent="0">
              <a:buNone/>
              <a:defRPr sz="1500"/>
            </a:lvl2pPr>
            <a:lvl3pPr marL="914066" indent="0">
              <a:buNone/>
              <a:defRPr sz="1200"/>
            </a:lvl3pPr>
            <a:lvl4pPr marL="1371098" indent="0">
              <a:buNone/>
              <a:defRPr sz="1100"/>
            </a:lvl4pPr>
            <a:lvl5pPr marL="1828133" indent="0">
              <a:buNone/>
              <a:defRPr sz="1100"/>
            </a:lvl5pPr>
            <a:lvl6pPr marL="2285166" indent="0">
              <a:buNone/>
              <a:defRPr sz="1100"/>
            </a:lvl6pPr>
            <a:lvl7pPr marL="2742197" indent="0">
              <a:buNone/>
              <a:defRPr sz="1100"/>
            </a:lvl7pPr>
            <a:lvl8pPr marL="3199229" indent="0">
              <a:buNone/>
              <a:defRPr sz="1100"/>
            </a:lvl8pPr>
            <a:lvl9pPr marL="3656263"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457031"/>
            <a:fld id="{0DA2CC75-8280-4D50-8556-C2874ADEF926}" type="datetimeFigureOut">
              <a:rPr lang="zh-CN" altLang="en-US" smtClean="0">
                <a:solidFill>
                  <a:prstClr val="black">
                    <a:tint val="75000"/>
                  </a:prstClr>
                </a:solidFill>
              </a:rPr>
              <a:pPr defTabSz="457031"/>
              <a:t>2021/9/6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031"/>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31"/>
            <a:fld id="{6E190E77-D57C-49F8-ADC2-FB99C50EBC2E}" type="slidenum">
              <a:rPr lang="zh-CN" altLang="en-US" smtClean="0">
                <a:solidFill>
                  <a:prstClr val="black">
                    <a:tint val="75000"/>
                  </a:prstClr>
                </a:solidFill>
              </a:rPr>
              <a:pPr defTabSz="457031"/>
              <a:t>‹#›</a:t>
            </a:fld>
            <a:endParaRPr lang="zh-CN" altLang="en-US">
              <a:solidFill>
                <a:prstClr val="black">
                  <a:tint val="75000"/>
                </a:prstClr>
              </a:solidFill>
            </a:endParaRPr>
          </a:p>
        </p:txBody>
      </p:sp>
    </p:spTree>
    <p:extLst>
      <p:ext uri="{BB962C8B-B14F-4D97-AF65-F5344CB8AC3E}">
        <p14:creationId xmlns:p14="http://schemas.microsoft.com/office/powerpoint/2010/main" val="1803400749"/>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5" y="987446"/>
            <a:ext cx="6172200" cy="4873625"/>
          </a:xfrm>
        </p:spPr>
        <p:txBody>
          <a:bodyPr anchor="t"/>
          <a:lstStyle>
            <a:lvl1pPr marL="0" indent="0">
              <a:buNone/>
              <a:defRPr sz="3200"/>
            </a:lvl1pPr>
            <a:lvl2pPr marL="457031" indent="0">
              <a:buNone/>
              <a:defRPr sz="2800"/>
            </a:lvl2pPr>
            <a:lvl3pPr marL="914066" indent="0">
              <a:buNone/>
              <a:defRPr sz="2400"/>
            </a:lvl3pPr>
            <a:lvl4pPr marL="1371098" indent="0">
              <a:buNone/>
              <a:defRPr sz="2000"/>
            </a:lvl4pPr>
            <a:lvl5pPr marL="1828133" indent="0">
              <a:buNone/>
              <a:defRPr sz="2000"/>
            </a:lvl5pPr>
            <a:lvl6pPr marL="2285166" indent="0">
              <a:buNone/>
              <a:defRPr sz="2000"/>
            </a:lvl6pPr>
            <a:lvl7pPr marL="2742197" indent="0">
              <a:buNone/>
              <a:defRPr sz="2000"/>
            </a:lvl7pPr>
            <a:lvl8pPr marL="3199229" indent="0">
              <a:buNone/>
              <a:defRPr sz="2000"/>
            </a:lvl8pPr>
            <a:lvl9pPr marL="365626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00" y="2057403"/>
            <a:ext cx="3932237" cy="3811588"/>
          </a:xfrm>
        </p:spPr>
        <p:txBody>
          <a:bodyPr/>
          <a:lstStyle>
            <a:lvl1pPr marL="0" indent="0">
              <a:buNone/>
              <a:defRPr sz="1600"/>
            </a:lvl1pPr>
            <a:lvl2pPr marL="457031" indent="0">
              <a:buNone/>
              <a:defRPr sz="1500"/>
            </a:lvl2pPr>
            <a:lvl3pPr marL="914066" indent="0">
              <a:buNone/>
              <a:defRPr sz="1200"/>
            </a:lvl3pPr>
            <a:lvl4pPr marL="1371098" indent="0">
              <a:buNone/>
              <a:defRPr sz="1100"/>
            </a:lvl4pPr>
            <a:lvl5pPr marL="1828133" indent="0">
              <a:buNone/>
              <a:defRPr sz="1100"/>
            </a:lvl5pPr>
            <a:lvl6pPr marL="2285166" indent="0">
              <a:buNone/>
              <a:defRPr sz="1100"/>
            </a:lvl6pPr>
            <a:lvl7pPr marL="2742197" indent="0">
              <a:buNone/>
              <a:defRPr sz="1100"/>
            </a:lvl7pPr>
            <a:lvl8pPr marL="3199229" indent="0">
              <a:buNone/>
              <a:defRPr sz="1100"/>
            </a:lvl8pPr>
            <a:lvl9pPr marL="3656263"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457031"/>
            <a:fld id="{0DA2CC75-8280-4D50-8556-C2874ADEF926}" type="datetimeFigureOut">
              <a:rPr lang="zh-CN" altLang="en-US" smtClean="0">
                <a:solidFill>
                  <a:prstClr val="black">
                    <a:tint val="75000"/>
                  </a:prstClr>
                </a:solidFill>
              </a:rPr>
              <a:pPr defTabSz="457031"/>
              <a:t>2021/9/6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031"/>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31"/>
            <a:fld id="{6E190E77-D57C-49F8-ADC2-FB99C50EBC2E}" type="slidenum">
              <a:rPr lang="zh-CN" altLang="en-US" smtClean="0">
                <a:solidFill>
                  <a:prstClr val="black">
                    <a:tint val="75000"/>
                  </a:prstClr>
                </a:solidFill>
              </a:rPr>
              <a:pPr defTabSz="457031"/>
              <a:t>‹#›</a:t>
            </a:fld>
            <a:endParaRPr lang="zh-CN" altLang="en-US">
              <a:solidFill>
                <a:prstClr val="black">
                  <a:tint val="75000"/>
                </a:prstClr>
              </a:solidFill>
            </a:endParaRPr>
          </a:p>
        </p:txBody>
      </p:sp>
    </p:spTree>
    <p:extLst>
      <p:ext uri="{BB962C8B-B14F-4D97-AF65-F5344CB8AC3E}">
        <p14:creationId xmlns:p14="http://schemas.microsoft.com/office/powerpoint/2010/main" val="1048813589"/>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031"/>
            <a:fld id="{0DA2CC75-8280-4D50-8556-C2874ADEF926}" type="datetimeFigureOut">
              <a:rPr lang="zh-CN" altLang="en-US" smtClean="0">
                <a:solidFill>
                  <a:prstClr val="black">
                    <a:tint val="75000"/>
                  </a:prstClr>
                </a:solidFill>
              </a:rPr>
              <a:pPr defTabSz="457031"/>
              <a:t>2021/9/6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3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31"/>
            <a:fld id="{6E190E77-D57C-49F8-ADC2-FB99C50EBC2E}" type="slidenum">
              <a:rPr lang="zh-CN" altLang="en-US" smtClean="0">
                <a:solidFill>
                  <a:prstClr val="black">
                    <a:tint val="75000"/>
                  </a:prstClr>
                </a:solidFill>
              </a:rPr>
              <a:pPr defTabSz="457031"/>
              <a:t>‹#›</a:t>
            </a:fld>
            <a:endParaRPr lang="zh-CN" altLang="en-US">
              <a:solidFill>
                <a:prstClr val="black">
                  <a:tint val="75000"/>
                </a:prstClr>
              </a:solidFill>
            </a:endParaRPr>
          </a:p>
        </p:txBody>
      </p:sp>
    </p:spTree>
    <p:extLst>
      <p:ext uri="{BB962C8B-B14F-4D97-AF65-F5344CB8AC3E}">
        <p14:creationId xmlns:p14="http://schemas.microsoft.com/office/powerpoint/2010/main" val="349975997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212152295"/>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031"/>
            <a:fld id="{0DA2CC75-8280-4D50-8556-C2874ADEF926}" type="datetimeFigureOut">
              <a:rPr lang="zh-CN" altLang="en-US" smtClean="0">
                <a:solidFill>
                  <a:prstClr val="black">
                    <a:tint val="75000"/>
                  </a:prstClr>
                </a:solidFill>
              </a:rPr>
              <a:pPr defTabSz="457031"/>
              <a:t>2021/9/6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3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31"/>
            <a:fld id="{6E190E77-D57C-49F8-ADC2-FB99C50EBC2E}" type="slidenum">
              <a:rPr lang="zh-CN" altLang="en-US" smtClean="0">
                <a:solidFill>
                  <a:prstClr val="black">
                    <a:tint val="75000"/>
                  </a:prstClr>
                </a:solidFill>
              </a:rPr>
              <a:pPr defTabSz="457031"/>
              <a:t>‹#›</a:t>
            </a:fld>
            <a:endParaRPr lang="zh-CN" altLang="en-US">
              <a:solidFill>
                <a:prstClr val="black">
                  <a:tint val="75000"/>
                </a:prstClr>
              </a:solidFill>
            </a:endParaRPr>
          </a:p>
        </p:txBody>
      </p:sp>
    </p:spTree>
    <p:extLst>
      <p:ext uri="{BB962C8B-B14F-4D97-AF65-F5344CB8AC3E}">
        <p14:creationId xmlns:p14="http://schemas.microsoft.com/office/powerpoint/2010/main" val="1988503813"/>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400693"/>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935991"/>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945652"/>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626708"/>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991138"/>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007406"/>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068609"/>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7501252"/>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25282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916122044"/>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860775"/>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544567"/>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9"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8"/>
            <a:ext cx="5181699"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9"/>
            <a:ext cx="5181699"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67890749"/>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209885439"/>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1358035558"/>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562084"/>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201946"/>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057549"/>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886428"/>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46846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07189353"/>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371213"/>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146209"/>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034287"/>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850568"/>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534286"/>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357270"/>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9"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8"/>
            <a:ext cx="5181699"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9"/>
            <a:ext cx="5181699"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69992166"/>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788754965"/>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3928674075"/>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89714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322611113"/>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485278"/>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80341"/>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950303"/>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577298"/>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091984"/>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084452"/>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860847"/>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123101"/>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43193"/>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79989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009222505"/>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9"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8"/>
            <a:ext cx="5181699"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9"/>
            <a:ext cx="5181699"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43614299"/>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328651989"/>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2413731557"/>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B2F8-8E19-4E6F-8F57-6F8F63F564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BB8DB97-0DE4-407C-B25F-456137FF82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53E5C72-AE19-4347-94FA-F469474FC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E6FA8D2-70FF-47F7-845B-719CA76B7B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7BB16FD8-19D7-4BCD-93B2-A2B751AF33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1815422"/>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9455-1AA1-4266-9A87-502A1C2508B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CFF1F82-336B-4832-A1F8-7F1F3B2459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C4CDEE-BC2D-4981-83C6-B229948D8D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C3CADA7-8E4B-4A81-A587-664B16D72F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4C8885F-18C2-4E3B-B96E-B067825C4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3942352"/>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66A8-59D4-4ECA-B385-383D407251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F13773B-2578-492B-9509-7C80B776B2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B09863-A4DF-4772-8AE7-9AE2C2445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48E86E01-9892-45EE-9850-1B440BE4D4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40E8C6B-EA07-4934-9178-1ADD3EE5A2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838407"/>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6094-36E5-4673-BC98-02BC7225C1D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4B36E64-669D-4DB8-96CE-E9A278179F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FDDC265-17E7-496C-A314-B406180C57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C1372F6-2614-4688-8B24-E1EE6FC09D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3FB248C7-2E46-4699-B4EE-2905A9B65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31CB4809-ED9E-4CB2-BD7D-7008B4D716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3388434"/>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19ACD-312C-4539-B790-12F8A4968DA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A4A646D-2416-4185-B1DB-50BC91129B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CDC770-08D9-44F3-BC35-E6B29D9819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9645EAE-781A-48EB-B82C-66FAFEC5A3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D5C1DC-604E-4BEC-AA65-7DFEB64678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0405301-D019-45A7-ADE1-6F6EAFCDFD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FE30E189-44A3-4495-94E9-558F80D235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6EED2964-2B46-4F7B-AD45-6B182E4E1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0987352"/>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08FA-201D-4130-B814-C80BCE6EBAA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69CB185-34CB-42DB-805B-2A13F3D04A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A679F35F-B967-4FF4-9219-E6A812D809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07389AC9-6040-41D9-9D64-B01BF17D55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8438499"/>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237B1F-587B-4612-BE71-7E74D0CFE6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D79CF35C-92CD-4750-84CD-D6A585D514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2CC94957-0356-4377-B02E-C7BCCFC5AC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095539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955607451"/>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9694-FA82-49D9-9477-6716BF7A6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1FD0EE6-FDFF-46D9-A4FE-DBC4255F09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2DAEC6A-74FB-4BF6-B9E9-602900158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81E6B-E1E0-41A6-B222-4810FDFAEC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D1340B25-52B2-489C-862D-964EB680CF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4757AAC8-D395-423C-86B1-D6E523A790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2043799"/>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ED3C-5A82-4714-875D-3727F90BC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EE3F8E4-B6B1-4B0A-8E6A-B113414FF4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2BD450E-4044-4782-898A-18AE7D38B0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AA48D-0930-4671-A96B-CFA3BFBCB3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91DA3F9-A381-425B-8C96-0A20667274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68F2922F-D0E6-4E05-95A2-1CB7E292B3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8366481"/>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EA21-9548-4C44-ADC1-F06158E3BE5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9C700D-A1F1-4AFB-AF69-B0876F4E65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DED12AD-2D73-4C45-B913-66240314BD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8D8F7A2B-C8C6-4371-8BAB-0B07BF0523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9FA3E82-D0FC-4EF4-BDC3-61E76C0848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6406833"/>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A1FEC-2860-434A-BAD2-75FEF3820C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B02FCD-CAB7-4AC5-A5A8-45767427E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EEEFC-20DE-4816-A142-9B2111D35A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E44CD83F-CD59-4C2E-BE76-9AE086FF33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4AF5EDA-763C-43CB-934F-04D8E2DA7F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9628862"/>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651504704"/>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5584F-ABD4-4F8A-A916-4C45C47EFE55}"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FE4075-805B-4FA9-B8FB-46574E24F6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063983"/>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5584F-ABD4-4F8A-A916-4C45C47EFE55}"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FE4075-805B-4FA9-B8FB-46574E24F6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988808"/>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5584F-ABD4-4F8A-A916-4C45C47EFE55}"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FE4075-805B-4FA9-B8FB-46574E24F6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279916"/>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5584F-ABD4-4F8A-A916-4C45C47EFE55}"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FE4075-805B-4FA9-B8FB-46574E24F6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49446"/>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5584F-ABD4-4F8A-A916-4C45C47EFE55}" type="datetimeFigureOut">
              <a:rPr lang="en-US" smtClean="0">
                <a:solidFill>
                  <a:prstClr val="black">
                    <a:tint val="75000"/>
                  </a:prstClr>
                </a:solidFill>
              </a:rPr>
              <a:pPr/>
              <a:t>9/6/2021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FE4075-805B-4FA9-B8FB-46574E24F6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18093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893318484"/>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5584F-ABD4-4F8A-A916-4C45C47EFE55}" type="datetimeFigureOut">
              <a:rPr lang="en-US" smtClean="0">
                <a:solidFill>
                  <a:prstClr val="black">
                    <a:tint val="75000"/>
                  </a:prstClr>
                </a:solidFill>
              </a:rPr>
              <a:pPr/>
              <a:t>9/6/2021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FE4075-805B-4FA9-B8FB-46574E24F6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5841"/>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5584F-ABD4-4F8A-A916-4C45C47EFE55}" type="datetimeFigureOut">
              <a:rPr lang="en-US" smtClean="0">
                <a:solidFill>
                  <a:prstClr val="black">
                    <a:tint val="75000"/>
                  </a:prstClr>
                </a:solidFill>
              </a:rPr>
              <a:pPr/>
              <a:t>9/6/2021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FE4075-805B-4FA9-B8FB-46574E24F6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858490"/>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5584F-ABD4-4F8A-A916-4C45C47EFE55}"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FE4075-805B-4FA9-B8FB-46574E24F6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710016"/>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5584F-ABD4-4F8A-A916-4C45C47EFE55}" type="datetimeFigureOut">
              <a:rPr lang="en-US" smtClean="0">
                <a:solidFill>
                  <a:prstClr val="black">
                    <a:tint val="75000"/>
                  </a:prstClr>
                </a:solidFill>
              </a:rPr>
              <a:pPr/>
              <a:t>9/6/2021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FE4075-805B-4FA9-B8FB-46574E24F6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473528"/>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5584F-ABD4-4F8A-A916-4C45C47EFE55}"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FE4075-805B-4FA9-B8FB-46574E24F6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346128"/>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5584F-ABD4-4F8A-A916-4C45C47EFE55}"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FE4075-805B-4FA9-B8FB-46574E24F6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363064"/>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3304693402"/>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710119805"/>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07271745"/>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34609298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142671117"/>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78241477"/>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67340362"/>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6129650"/>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009197"/>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1410930978"/>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3804776854"/>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00187991"/>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13338458"/>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2032115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06632604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4" y="752207"/>
            <a:ext cx="1016625"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779055" y="487069"/>
            <a:ext cx="82907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268880918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51654446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44114899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683811875"/>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32998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407392"/>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232662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254306273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302729055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377942149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34964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97727237"/>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marL="0" marR="0" lvl="0" indent="0" algn="ctr" defTabSz="862737" rtl="0" eaLnBrk="1" fontAlgn="base" latinLnBrk="0" hangingPunct="1">
              <a:lnSpc>
                <a:spcPct val="100000"/>
              </a:lnSpc>
              <a:spcBef>
                <a:spcPct val="0"/>
              </a:spcBef>
              <a:spcAft>
                <a:spcPct val="0"/>
              </a:spcAft>
              <a:buClrTx/>
              <a:buSzTx/>
              <a:buFontTx/>
              <a:buNone/>
              <a:tabLst/>
              <a:defRPr/>
            </a:pPr>
            <a:endParaRPr kumimoji="0" lang="zh-CN" altLang="en-US" sz="1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5366246"/>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7836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05761371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71589238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418889729"/>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17768360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84996122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562894566"/>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088940639"/>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85420883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11837103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10881433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49730025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B2F8-8E19-4E6F-8F57-6F8F63F564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BB8DB97-0DE4-407C-B25F-456137FF82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53E5C72-AE19-4347-94FA-F469474FC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E6FA8D2-70FF-47F7-845B-719CA76B7B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7BB16FD8-19D7-4BCD-93B2-A2B751AF33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1039940"/>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9455-1AA1-4266-9A87-502A1C2508B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CFF1F82-336B-4832-A1F8-7F1F3B2459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C4CDEE-BC2D-4981-83C6-B229948D8D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C3CADA7-8E4B-4A81-A587-664B16D72F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4C8885F-18C2-4E3B-B96E-B067825C4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5481067"/>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66A8-59D4-4ECA-B385-383D407251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F13773B-2578-492B-9509-7C80B776B2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B09863-A4DF-4772-8AE7-9AE2C2445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48E86E01-9892-45EE-9850-1B440BE4D4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40E8C6B-EA07-4934-9178-1ADD3EE5A2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7645749"/>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6094-36E5-4673-BC98-02BC7225C1D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4B36E64-669D-4DB8-96CE-E9A278179F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FDDC265-17E7-496C-A314-B406180C57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C1372F6-2614-4688-8B24-E1EE6FC09D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3FB248C7-2E46-4699-B4EE-2905A9B65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31CB4809-ED9E-4CB2-BD7D-7008B4D716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9519296"/>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19ACD-312C-4539-B790-12F8A4968DA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A4A646D-2416-4185-B1DB-50BC91129B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CDC770-08D9-44F3-BC35-E6B29D9819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9645EAE-781A-48EB-B82C-66FAFEC5A3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D5C1DC-604E-4BEC-AA65-7DFEB64678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0405301-D019-45A7-ADE1-6F6EAFCDFD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FE30E189-44A3-4495-94E9-558F80D235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6EED2964-2B46-4F7B-AD45-6B182E4E1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479235"/>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08FA-201D-4130-B814-C80BCE6EBAA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69CB185-34CB-42DB-805B-2A13F3D04A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A679F35F-B967-4FF4-9219-E6A812D809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07389AC9-6040-41D9-9D64-B01BF17D55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6919075"/>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237B1F-587B-4612-BE71-7E74D0CFE6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D79CF35C-92CD-4750-84CD-D6A585D514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2CC94957-0356-4377-B02E-C7BCCFC5AC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1976694"/>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9694-FA82-49D9-9477-6716BF7A6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1FD0EE6-FDFF-46D9-A4FE-DBC4255F09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2DAEC6A-74FB-4BF6-B9E9-602900158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81E6B-E1E0-41A6-B222-4810FDFAEC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D1340B25-52B2-489C-862D-964EB680CF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4757AAC8-D395-423C-86B1-D6E523A790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378439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005481256"/>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ED3C-5A82-4714-875D-3727F90BC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EE3F8E4-B6B1-4B0A-8E6A-B113414FF4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2BD450E-4044-4782-898A-18AE7D38B0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AA48D-0930-4671-A96B-CFA3BFBCB3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91DA3F9-A381-425B-8C96-0A20667274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68F2922F-D0E6-4E05-95A2-1CB7E292B3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9105681"/>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EA21-9548-4C44-ADC1-F06158E3BE5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9C700D-A1F1-4AFB-AF69-B0876F4E65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DED12AD-2D73-4C45-B913-66240314BD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8D8F7A2B-C8C6-4371-8BAB-0B07BF0523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9FA3E82-D0FC-4EF4-BDC3-61E76C0848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19913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A1FEC-2860-434A-BAD2-75FEF3820C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B02FCD-CAB7-4AC5-A5A8-45767427E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EEEFC-20DE-4816-A142-9B2111D35A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E44CD83F-CD59-4C2E-BE76-9AE086FF33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4AF5EDA-763C-43CB-934F-04D8E2DA7F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751018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4165075160"/>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B2F8-8E19-4E6F-8F57-6F8F63F564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BB8DB97-0DE4-407C-B25F-456137FF82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53E5C72-AE19-4347-94FA-F469474FC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E6FA8D2-70FF-47F7-845B-719CA76B7B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7BB16FD8-19D7-4BCD-93B2-A2B751AF33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556333"/>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9455-1AA1-4266-9A87-502A1C2508B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CFF1F82-336B-4832-A1F8-7F1F3B2459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C4CDEE-BC2D-4981-83C6-B229948D8D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C3CADA7-8E4B-4A81-A587-664B16D72F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4C8885F-18C2-4E3B-B96E-B067825C4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3974249"/>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66A8-59D4-4ECA-B385-383D407251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F13773B-2578-492B-9509-7C80B776B2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B09863-A4DF-4772-8AE7-9AE2C2445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48E86E01-9892-45EE-9850-1B440BE4D4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40E8C6B-EA07-4934-9178-1ADD3EE5A2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0699414"/>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6094-36E5-4673-BC98-02BC7225C1D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4B36E64-669D-4DB8-96CE-E9A278179F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FDDC265-17E7-496C-A314-B406180C57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C1372F6-2614-4688-8B24-E1EE6FC09D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3FB248C7-2E46-4699-B4EE-2905A9B65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31CB4809-ED9E-4CB2-BD7D-7008B4D716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0467440"/>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19ACD-312C-4539-B790-12F8A4968DA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A4A646D-2416-4185-B1DB-50BC91129B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CDC770-08D9-44F3-BC35-E6B29D9819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9645EAE-781A-48EB-B82C-66FAFEC5A3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D5C1DC-604E-4BEC-AA65-7DFEB64678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0405301-D019-45A7-ADE1-6F6EAFCDFD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FE30E189-44A3-4495-94E9-558F80D235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6EED2964-2B46-4F7B-AD45-6B182E4E1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3594380"/>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08FA-201D-4130-B814-C80BCE6EBAA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69CB185-34CB-42DB-805B-2A13F3D04A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A679F35F-B967-4FF4-9219-E6A812D809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07389AC9-6040-41D9-9D64-B01BF17D55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709088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848618785"/>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237B1F-587B-4612-BE71-7E74D0CFE6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D79CF35C-92CD-4750-84CD-D6A585D514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2CC94957-0356-4377-B02E-C7BCCFC5AC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8992973"/>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9694-FA82-49D9-9477-6716BF7A6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1FD0EE6-FDFF-46D9-A4FE-DBC4255F09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2DAEC6A-74FB-4BF6-B9E9-602900158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81E6B-E1E0-41A6-B222-4810FDFAEC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D1340B25-52B2-489C-862D-964EB680CF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4757AAC8-D395-423C-86B1-D6E523A790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284593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ED3C-5A82-4714-875D-3727F90BC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EE3F8E4-B6B1-4B0A-8E6A-B113414FF4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2BD450E-4044-4782-898A-18AE7D38B0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AA48D-0930-4671-A96B-CFA3BFBCB3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91DA3F9-A381-425B-8C96-0A20667274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68F2922F-D0E6-4E05-95A2-1CB7E292B3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4827044"/>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EA21-9548-4C44-ADC1-F06158E3BE5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9C700D-A1F1-4AFB-AF69-B0876F4E65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DED12AD-2D73-4C45-B913-66240314BD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8D8F7A2B-C8C6-4371-8BAB-0B07BF0523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9FA3E82-D0FC-4EF4-BDC3-61E76C0848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1661694"/>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A1FEC-2860-434A-BAD2-75FEF3820C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B02FCD-CAB7-4AC5-A5A8-45767427E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EEEFC-20DE-4816-A142-9B2111D35A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E44CD83F-CD59-4C2E-BE76-9AE086FF33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4AF5EDA-763C-43CB-934F-04D8E2DA7F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4853550"/>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214504220"/>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3906353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1737990245"/>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3665204172"/>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172223554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805671939"/>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794374"/>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116200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3120747291"/>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4122592068"/>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1183720468"/>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660204"/>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B2F8-8E19-4E6F-8F57-6F8F63F564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BB8DB97-0DE4-407C-B25F-456137FF82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53E5C72-AE19-4347-94FA-F469474FC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E6FA8D2-70FF-47F7-845B-719CA76B7B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7BB16FD8-19D7-4BCD-93B2-A2B751AF33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048245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9455-1AA1-4266-9A87-502A1C2508B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CFF1F82-336B-4832-A1F8-7F1F3B2459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C4CDEE-BC2D-4981-83C6-B229948D8D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C3CADA7-8E4B-4A81-A587-664B16D72F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4C8885F-18C2-4E3B-B96E-B067825C4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5159859"/>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66A8-59D4-4ECA-B385-383D407251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F13773B-2578-492B-9509-7C80B776B2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B09863-A4DF-4772-8AE7-9AE2C2445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48E86E01-9892-45EE-9850-1B440BE4D4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40E8C6B-EA07-4934-9178-1ADD3EE5A2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5764743"/>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6094-36E5-4673-BC98-02BC7225C1D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4B36E64-669D-4DB8-96CE-E9A278179F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FDDC265-17E7-496C-A314-B406180C57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C1372F6-2614-4688-8B24-E1EE6FC09D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3FB248C7-2E46-4699-B4EE-2905A9B65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31CB4809-ED9E-4CB2-BD7D-7008B4D716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551690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129207176"/>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19ACD-312C-4539-B790-12F8A4968DA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A4A646D-2416-4185-B1DB-50BC91129B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CDC770-08D9-44F3-BC35-E6B29D9819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9645EAE-781A-48EB-B82C-66FAFEC5A3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D5C1DC-604E-4BEC-AA65-7DFEB64678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0405301-D019-45A7-ADE1-6F6EAFCDFD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FE30E189-44A3-4495-94E9-558F80D235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6EED2964-2B46-4F7B-AD45-6B182E4E1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0162628"/>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08FA-201D-4130-B814-C80BCE6EBAA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69CB185-34CB-42DB-805B-2A13F3D04A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A679F35F-B967-4FF4-9219-E6A812D809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07389AC9-6040-41D9-9D64-B01BF17D55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0836552"/>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237B1F-587B-4612-BE71-7E74D0CFE6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D79CF35C-92CD-4750-84CD-D6A585D514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2CC94957-0356-4377-B02E-C7BCCFC5AC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7006995"/>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9694-FA82-49D9-9477-6716BF7A6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1FD0EE6-FDFF-46D9-A4FE-DBC4255F09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2DAEC6A-74FB-4BF6-B9E9-602900158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81E6B-E1E0-41A6-B222-4810FDFAEC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D1340B25-52B2-489C-862D-964EB680CF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4757AAC8-D395-423C-86B1-D6E523A790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44830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ED3C-5A82-4714-875D-3727F90BC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EE3F8E4-B6B1-4B0A-8E6A-B113414FF4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2BD450E-4044-4782-898A-18AE7D38B0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AA48D-0930-4671-A96B-CFA3BFBCB3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91DA3F9-A381-425B-8C96-0A20667274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68F2922F-D0E6-4E05-95A2-1CB7E292B3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6418185"/>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EA21-9548-4C44-ADC1-F06158E3BE5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9C700D-A1F1-4AFB-AF69-B0876F4E65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DED12AD-2D73-4C45-B913-66240314BD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8D8F7A2B-C8C6-4371-8BAB-0B07BF0523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9FA3E82-D0FC-4EF4-BDC3-61E76C0848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7185802"/>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A1FEC-2860-434A-BAD2-75FEF3820C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B02FCD-CAB7-4AC5-A5A8-45767427E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EEEFC-20DE-4816-A142-9B2111D35A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E44CD83F-CD59-4C2E-BE76-9AE086FF33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4AF5EDA-763C-43CB-934F-04D8E2DA7F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8442320"/>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438712053"/>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B2F8-8E19-4E6F-8F57-6F8F63F564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BB8DB97-0DE4-407C-B25F-456137FF82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53E5C72-AE19-4347-94FA-F469474FC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E6FA8D2-70FF-47F7-845B-719CA76B7B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7BB16FD8-19D7-4BCD-93B2-A2B751AF33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478489"/>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9455-1AA1-4266-9A87-502A1C2508B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CFF1F82-336B-4832-A1F8-7F1F3B2459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C4CDEE-BC2D-4981-83C6-B229948D8D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C3CADA7-8E4B-4A81-A587-664B16D72F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4C8885F-18C2-4E3B-B96E-B067825C4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22640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325412722"/>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66A8-59D4-4ECA-B385-383D407251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F13773B-2578-492B-9509-7C80B776B2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B09863-A4DF-4772-8AE7-9AE2C2445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48E86E01-9892-45EE-9850-1B440BE4D4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40E8C6B-EA07-4934-9178-1ADD3EE5A2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5148483"/>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6094-36E5-4673-BC98-02BC7225C1D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4B36E64-669D-4DB8-96CE-E9A278179F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FDDC265-17E7-496C-A314-B406180C57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C1372F6-2614-4688-8B24-E1EE6FC09D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3FB248C7-2E46-4699-B4EE-2905A9B65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31CB4809-ED9E-4CB2-BD7D-7008B4D716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3161426"/>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19ACD-312C-4539-B790-12F8A4968DA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A4A646D-2416-4185-B1DB-50BC91129B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CDC770-08D9-44F3-BC35-E6B29D9819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9645EAE-781A-48EB-B82C-66FAFEC5A3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D5C1DC-604E-4BEC-AA65-7DFEB64678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0405301-D019-45A7-ADE1-6F6EAFCDFD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FE30E189-44A3-4495-94E9-558F80D235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6EED2964-2B46-4F7B-AD45-6B182E4E1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8004465"/>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08FA-201D-4130-B814-C80BCE6EBAA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69CB185-34CB-42DB-805B-2A13F3D04A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A679F35F-B967-4FF4-9219-E6A812D809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07389AC9-6040-41D9-9D64-B01BF17D55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6300968"/>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237B1F-587B-4612-BE71-7E74D0CFE6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D79CF35C-92CD-4750-84CD-D6A585D514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2CC94957-0356-4377-B02E-C7BCCFC5AC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7509961"/>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9694-FA82-49D9-9477-6716BF7A6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1FD0EE6-FDFF-46D9-A4FE-DBC4255F09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2DAEC6A-74FB-4BF6-B9E9-602900158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81E6B-E1E0-41A6-B222-4810FDFAEC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D1340B25-52B2-489C-862D-964EB680CF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4757AAC8-D395-423C-86B1-D6E523A790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704915"/>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ED3C-5A82-4714-875D-3727F90BC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EE3F8E4-B6B1-4B0A-8E6A-B113414FF4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2BD450E-4044-4782-898A-18AE7D38B0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AA48D-0930-4671-A96B-CFA3BFBCB3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91DA3F9-A381-425B-8C96-0A20667274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68F2922F-D0E6-4E05-95A2-1CB7E292B3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4724048"/>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EA21-9548-4C44-ADC1-F06158E3BE5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9C700D-A1F1-4AFB-AF69-B0876F4E65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DED12AD-2D73-4C45-B913-66240314BD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8D8F7A2B-C8C6-4371-8BAB-0B07BF0523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9FA3E82-D0FC-4EF4-BDC3-61E76C0848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0261708"/>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A1FEC-2860-434A-BAD2-75FEF3820C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B02FCD-CAB7-4AC5-A5A8-45767427E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EEEFC-20DE-4816-A142-9B2111D35A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E44CD83F-CD59-4C2E-BE76-9AE086FF33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4AF5EDA-763C-43CB-934F-04D8E2DA7F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5430747"/>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93629031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10.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1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12.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1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14.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5.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16.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7.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theme" Target="../theme/theme18.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9.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20.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image" Target="../media/image15.jp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21.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4.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5.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6.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3.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8.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852211"/>
      </p:ext>
    </p:extLst>
  </p:cSld>
  <p:clrMap bg1="lt1" tx1="dk1" bg2="lt2" tx2="dk2" accent1="accent1" accent2="accent2" accent3="accent3" accent4="accent4" accent5="accent5" accent6="accent6" hlink="hlink" folHlink="folHlink"/>
  <p:sldLayoutIdLst>
    <p:sldLayoutId id="2147483700" r:id="rId1"/>
    <p:sldLayoutId id="2147483701" r:id="rId2"/>
  </p:sldLayoutIdLst>
  <p:transition spd="slow">
    <p:fade/>
  </p:transition>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294C4B-D260-4A2F-A477-7A14036626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C902C6C-8867-483C-84C6-0B00F1DF54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776E2A-8DB4-48CC-ADC3-A29F79CBF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083D9C8-4C9D-437D-AB8C-FD4E8240D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3A5DD89-963D-4888-B8F1-D3E5F9630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58995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674748"/>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00585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294C4B-D260-4A2F-A477-7A14036626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C902C6C-8867-483C-84C6-0B00F1DF54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776E2A-8DB4-48CC-ADC3-A29F79CBF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083D9C8-4C9D-437D-AB8C-FD4E8240D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3A5DD89-963D-4888-B8F1-D3E5F9630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1820699"/>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294C4B-D260-4A2F-A477-7A14036626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C902C6C-8867-483C-84C6-0B00F1DF54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776E2A-8DB4-48CC-ADC3-A29F79CBF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083D9C8-4C9D-437D-AB8C-FD4E8240D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3A5DD89-963D-4888-B8F1-D3E5F9630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643835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2612" tIns="46310" rIns="92612" bIns="4631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2612" tIns="46310" rIns="92612" bIns="4631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8"/>
            <a:ext cx="2743200" cy="365125"/>
          </a:xfrm>
          <a:prstGeom prst="rect">
            <a:avLst/>
          </a:prstGeom>
        </p:spPr>
        <p:txBody>
          <a:bodyPr vert="horz" lIns="92612" tIns="46310" rIns="92612" bIns="46310" rtlCol="0" anchor="ctr"/>
          <a:lstStyle>
            <a:lvl1pPr algn="l">
              <a:defRPr sz="1200">
                <a:solidFill>
                  <a:schemeClr val="tx1">
                    <a:tint val="75000"/>
                  </a:schemeClr>
                </a:solidFill>
              </a:defRPr>
            </a:lvl1pPr>
          </a:lstStyle>
          <a:p>
            <a:pPr defTabSz="457031"/>
            <a:fld id="{0DA2CC75-8280-4D50-8556-C2874ADEF926}" type="datetimeFigureOut">
              <a:rPr lang="zh-CN" altLang="en-US" smtClean="0">
                <a:solidFill>
                  <a:prstClr val="black">
                    <a:tint val="75000"/>
                  </a:prstClr>
                </a:solidFill>
              </a:rPr>
              <a:pPr defTabSz="457031"/>
              <a:t>2021/9/6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68"/>
            <a:ext cx="4114800" cy="365125"/>
          </a:xfrm>
          <a:prstGeom prst="rect">
            <a:avLst/>
          </a:prstGeom>
        </p:spPr>
        <p:txBody>
          <a:bodyPr vert="horz" lIns="92612" tIns="46310" rIns="92612" bIns="46310" rtlCol="0" anchor="ctr"/>
          <a:lstStyle>
            <a:lvl1pPr algn="ctr">
              <a:defRPr sz="1200">
                <a:solidFill>
                  <a:schemeClr val="tx1">
                    <a:tint val="75000"/>
                  </a:schemeClr>
                </a:solidFill>
              </a:defRPr>
            </a:lvl1pPr>
          </a:lstStyle>
          <a:p>
            <a:pPr defTabSz="457031"/>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1" y="6356368"/>
            <a:ext cx="2743200" cy="365125"/>
          </a:xfrm>
          <a:prstGeom prst="rect">
            <a:avLst/>
          </a:prstGeom>
        </p:spPr>
        <p:txBody>
          <a:bodyPr vert="horz" lIns="92612" tIns="46310" rIns="92612" bIns="46310" rtlCol="0" anchor="ctr"/>
          <a:lstStyle>
            <a:lvl1pPr algn="r">
              <a:defRPr sz="1200">
                <a:solidFill>
                  <a:schemeClr val="tx1">
                    <a:tint val="75000"/>
                  </a:schemeClr>
                </a:solidFill>
              </a:defRPr>
            </a:lvl1pPr>
          </a:lstStyle>
          <a:p>
            <a:pPr defTabSz="457031"/>
            <a:fld id="{6E190E77-D57C-49F8-ADC2-FB99C50EBC2E}" type="slidenum">
              <a:rPr lang="zh-CN" altLang="en-US" smtClean="0">
                <a:solidFill>
                  <a:prstClr val="black">
                    <a:tint val="75000"/>
                  </a:prstClr>
                </a:solidFill>
              </a:rPr>
              <a:pPr defTabSz="457031"/>
              <a:t>‹#›</a:t>
            </a:fld>
            <a:endParaRPr lang="zh-CN" altLang="en-US">
              <a:solidFill>
                <a:prstClr val="black">
                  <a:tint val="75000"/>
                </a:prstClr>
              </a:solidFill>
            </a:endParaRPr>
          </a:p>
        </p:txBody>
      </p:sp>
    </p:spTree>
    <p:extLst>
      <p:ext uri="{BB962C8B-B14F-4D97-AF65-F5344CB8AC3E}">
        <p14:creationId xmlns:p14="http://schemas.microsoft.com/office/powerpoint/2010/main" val="2948023700"/>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ransition spd="slow">
    <p:fade/>
  </p:transition>
  <p:txStyles>
    <p:titleStyle>
      <a:lvl1pPr algn="l" defTabSz="91406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17" indent="-228517" algn="l" defTabSz="91406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50" indent="-228517" algn="l" defTabSz="91406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582" indent="-228517" algn="l" defTabSz="91406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9615" indent="-228517" algn="l" defTabSz="91406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6647" indent="-228517" algn="l" defTabSz="91406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3680" indent="-228517" algn="l" defTabSz="91406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70712" indent="-228517" algn="l" defTabSz="91406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7745" indent="-228517" algn="l" defTabSz="91406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84778" indent="-228517" algn="l" defTabSz="91406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6" rtl="0" eaLnBrk="1" latinLnBrk="0" hangingPunct="1">
        <a:defRPr sz="1900" kern="1200">
          <a:solidFill>
            <a:schemeClr val="tx1"/>
          </a:solidFill>
          <a:latin typeface="+mn-lt"/>
          <a:ea typeface="+mn-ea"/>
          <a:cs typeface="+mn-cs"/>
        </a:defRPr>
      </a:lvl1pPr>
      <a:lvl2pPr marL="457031" algn="l" defTabSz="914066" rtl="0" eaLnBrk="1" latinLnBrk="0" hangingPunct="1">
        <a:defRPr sz="1900" kern="1200">
          <a:solidFill>
            <a:schemeClr val="tx1"/>
          </a:solidFill>
          <a:latin typeface="+mn-lt"/>
          <a:ea typeface="+mn-ea"/>
          <a:cs typeface="+mn-cs"/>
        </a:defRPr>
      </a:lvl2pPr>
      <a:lvl3pPr marL="914066" algn="l" defTabSz="914066" rtl="0" eaLnBrk="1" latinLnBrk="0" hangingPunct="1">
        <a:defRPr sz="1900" kern="1200">
          <a:solidFill>
            <a:schemeClr val="tx1"/>
          </a:solidFill>
          <a:latin typeface="+mn-lt"/>
          <a:ea typeface="+mn-ea"/>
          <a:cs typeface="+mn-cs"/>
        </a:defRPr>
      </a:lvl3pPr>
      <a:lvl4pPr marL="1371098" algn="l" defTabSz="914066" rtl="0" eaLnBrk="1" latinLnBrk="0" hangingPunct="1">
        <a:defRPr sz="1900" kern="1200">
          <a:solidFill>
            <a:schemeClr val="tx1"/>
          </a:solidFill>
          <a:latin typeface="+mn-lt"/>
          <a:ea typeface="+mn-ea"/>
          <a:cs typeface="+mn-cs"/>
        </a:defRPr>
      </a:lvl4pPr>
      <a:lvl5pPr marL="1828133" algn="l" defTabSz="914066" rtl="0" eaLnBrk="1" latinLnBrk="0" hangingPunct="1">
        <a:defRPr sz="1900" kern="1200">
          <a:solidFill>
            <a:schemeClr val="tx1"/>
          </a:solidFill>
          <a:latin typeface="+mn-lt"/>
          <a:ea typeface="+mn-ea"/>
          <a:cs typeface="+mn-cs"/>
        </a:defRPr>
      </a:lvl5pPr>
      <a:lvl6pPr marL="2285166" algn="l" defTabSz="914066" rtl="0" eaLnBrk="1" latinLnBrk="0" hangingPunct="1">
        <a:defRPr sz="1900" kern="1200">
          <a:solidFill>
            <a:schemeClr val="tx1"/>
          </a:solidFill>
          <a:latin typeface="+mn-lt"/>
          <a:ea typeface="+mn-ea"/>
          <a:cs typeface="+mn-cs"/>
        </a:defRPr>
      </a:lvl6pPr>
      <a:lvl7pPr marL="2742197" algn="l" defTabSz="914066" rtl="0" eaLnBrk="1" latinLnBrk="0" hangingPunct="1">
        <a:defRPr sz="1900" kern="1200">
          <a:solidFill>
            <a:schemeClr val="tx1"/>
          </a:solidFill>
          <a:latin typeface="+mn-lt"/>
          <a:ea typeface="+mn-ea"/>
          <a:cs typeface="+mn-cs"/>
        </a:defRPr>
      </a:lvl7pPr>
      <a:lvl8pPr marL="3199229" algn="l" defTabSz="914066" rtl="0" eaLnBrk="1" latinLnBrk="0" hangingPunct="1">
        <a:defRPr sz="1900" kern="1200">
          <a:solidFill>
            <a:schemeClr val="tx1"/>
          </a:solidFill>
          <a:latin typeface="+mn-lt"/>
          <a:ea typeface="+mn-ea"/>
          <a:cs typeface="+mn-cs"/>
        </a:defRPr>
      </a:lvl8pPr>
      <a:lvl9pPr marL="3656263" algn="l" defTabSz="914066"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65613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870254"/>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5FEC5-7B9A-400A-B5B9-8296828CC3DA}"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65944-8C7A-4E17-BF1E-2AA98853A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181766"/>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294C4B-D260-4A2F-A477-7A14036626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C902C6C-8867-483C-84C6-0B00F1DF54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776E2A-8DB4-48CC-ADC3-A29F79CBF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083D9C8-4C9D-437D-AB8C-FD4E8240D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3A5DD89-963D-4888-B8F1-D3E5F9630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351177"/>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52271646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5584F-ABD4-4F8A-A916-4C45C47EFE55}" type="datetimeFigureOut">
              <a:rPr lang="en-US" smtClean="0">
                <a:solidFill>
                  <a:prstClr val="black">
                    <a:tint val="75000"/>
                  </a:prstClr>
                </a:solidFill>
              </a:rPr>
              <a:pPr/>
              <a:t>9/6/2021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E4075-805B-4FA9-B8FB-46574E24F6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465693"/>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2190846" cy="6856851"/>
          </a:xfrm>
          <a:prstGeom prst="rect">
            <a:avLst/>
          </a:prstGeom>
          <a:noFill/>
          <a:ln w="9525">
            <a:noFill/>
          </a:ln>
        </p:spPr>
      </p:pic>
    </p:spTree>
    <p:extLst>
      <p:ext uri="{BB962C8B-B14F-4D97-AF65-F5344CB8AC3E}">
        <p14:creationId xmlns:p14="http://schemas.microsoft.com/office/powerpoint/2010/main" val="2850735120"/>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Lst>
  <p:transition spd="slow">
    <p:fade/>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98900811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D1FC610-42C2-49E1-8181-6CA7E86CCA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2667004" y="-2667001"/>
            <a:ext cx="6858000" cy="12192001"/>
          </a:xfrm>
          <a:prstGeom prst="rect">
            <a:avLst/>
          </a:prstGeom>
        </p:spPr>
      </p:pic>
      <p:grpSp>
        <p:nvGrpSpPr>
          <p:cNvPr id="3" name="组合 2">
            <a:extLst>
              <a:ext uri="{FF2B5EF4-FFF2-40B4-BE49-F238E27FC236}">
                <a16:creationId xmlns:a16="http://schemas.microsoft.com/office/drawing/2014/main" id="{61AA1819-109F-49BA-AF3F-08ECD6693337}"/>
              </a:ext>
            </a:extLst>
          </p:cNvPr>
          <p:cNvGrpSpPr/>
          <p:nvPr userDrawn="1"/>
        </p:nvGrpSpPr>
        <p:grpSpPr>
          <a:xfrm>
            <a:off x="598715" y="610122"/>
            <a:ext cx="10994572" cy="5637757"/>
            <a:chOff x="598714" y="610121"/>
            <a:chExt cx="10994572" cy="5637757"/>
          </a:xfrm>
        </p:grpSpPr>
        <p:sp>
          <p:nvSpPr>
            <p:cNvPr id="4" name="矩形: 圆角 3">
              <a:extLst>
                <a:ext uri="{FF2B5EF4-FFF2-40B4-BE49-F238E27FC236}">
                  <a16:creationId xmlns:a16="http://schemas.microsoft.com/office/drawing/2014/main" id="{DC04A625-1523-419A-AD2A-B9AE57C6FDED}"/>
                </a:ext>
              </a:extLst>
            </p:cNvPr>
            <p:cNvSpPr/>
            <p:nvPr/>
          </p:nvSpPr>
          <p:spPr>
            <a:xfrm>
              <a:off x="598714" y="610121"/>
              <a:ext cx="10994572" cy="5637757"/>
            </a:xfrm>
            <a:prstGeom prst="roundRect">
              <a:avLst/>
            </a:prstGeom>
            <a:solidFill>
              <a:schemeClr val="bg1"/>
            </a:solidFill>
            <a:ln w="762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srgbClr val="FF0000"/>
                </a:solidFill>
                <a:effectLst/>
                <a:uLnTx/>
                <a:uFillTx/>
                <a:latin typeface="Calibri"/>
                <a:cs typeface="+mn-cs"/>
              </a:endParaRPr>
            </a:p>
          </p:txBody>
        </p:sp>
        <p:pic>
          <p:nvPicPr>
            <p:cNvPr id="5" name="PA-1022141">
              <a:extLst>
                <a:ext uri="{FF2B5EF4-FFF2-40B4-BE49-F238E27FC236}">
                  <a16:creationId xmlns:a16="http://schemas.microsoft.com/office/drawing/2014/main" id="{8DE851D8-324A-4D52-A4B3-D857D96E333D}"/>
                </a:ext>
              </a:extLst>
            </p:cNvPr>
            <p:cNvPicPr>
              <a:picLocks noChangeAspect="1"/>
            </p:cNvPicPr>
            <p:nvPr>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rot="20458749" flipH="1">
              <a:off x="730877" y="870488"/>
              <a:ext cx="974251" cy="974251"/>
            </a:xfrm>
            <a:prstGeom prst="rect">
              <a:avLst/>
            </a:prstGeom>
          </p:spPr>
        </p:pic>
      </p:grpSp>
    </p:spTree>
    <p:extLst>
      <p:ext uri="{BB962C8B-B14F-4D97-AF65-F5344CB8AC3E}">
        <p14:creationId xmlns:p14="http://schemas.microsoft.com/office/powerpoint/2010/main" val="2484054373"/>
      </p:ext>
    </p:extLst>
  </p:cSld>
  <p:clrMap bg1="lt1" tx1="dk1" bg2="lt2" tx2="dk2" accent1="accent1" accent2="accent2" accent3="accent3" accent4="accent4" accent5="accent5" accent6="accent6" hlink="hlink" folHlink="folHlink"/>
  <p:sldLayoutIdLst>
    <p:sldLayoutId id="2147483736" r:id="rId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D1FC610-42C2-49E1-8181-6CA7E86CCA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2667004" y="-2667001"/>
            <a:ext cx="6858000" cy="12192001"/>
          </a:xfrm>
          <a:prstGeom prst="rect">
            <a:avLst/>
          </a:prstGeom>
        </p:spPr>
      </p:pic>
      <p:grpSp>
        <p:nvGrpSpPr>
          <p:cNvPr id="3" name="组合 2">
            <a:extLst>
              <a:ext uri="{FF2B5EF4-FFF2-40B4-BE49-F238E27FC236}">
                <a16:creationId xmlns:a16="http://schemas.microsoft.com/office/drawing/2014/main" id="{61AA1819-109F-49BA-AF3F-08ECD6693337}"/>
              </a:ext>
            </a:extLst>
          </p:cNvPr>
          <p:cNvGrpSpPr/>
          <p:nvPr userDrawn="1"/>
        </p:nvGrpSpPr>
        <p:grpSpPr>
          <a:xfrm>
            <a:off x="598715" y="610122"/>
            <a:ext cx="10994572" cy="5637757"/>
            <a:chOff x="598714" y="610121"/>
            <a:chExt cx="10994572" cy="5637757"/>
          </a:xfrm>
        </p:grpSpPr>
        <p:sp>
          <p:nvSpPr>
            <p:cNvPr id="4" name="矩形: 圆角 3">
              <a:extLst>
                <a:ext uri="{FF2B5EF4-FFF2-40B4-BE49-F238E27FC236}">
                  <a16:creationId xmlns:a16="http://schemas.microsoft.com/office/drawing/2014/main" id="{DC04A625-1523-419A-AD2A-B9AE57C6FDED}"/>
                </a:ext>
              </a:extLst>
            </p:cNvPr>
            <p:cNvSpPr/>
            <p:nvPr/>
          </p:nvSpPr>
          <p:spPr>
            <a:xfrm>
              <a:off x="598714" y="610121"/>
              <a:ext cx="10994572" cy="5637757"/>
            </a:xfrm>
            <a:prstGeom prst="roundRect">
              <a:avLst/>
            </a:prstGeom>
            <a:solidFill>
              <a:schemeClr val="bg1"/>
            </a:solidFill>
            <a:ln w="762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srgbClr val="FF0000"/>
                </a:solidFill>
                <a:effectLst/>
                <a:uLnTx/>
                <a:uFillTx/>
                <a:latin typeface="Calibri"/>
                <a:cs typeface="+mn-cs"/>
              </a:endParaRPr>
            </a:p>
          </p:txBody>
        </p:sp>
        <p:pic>
          <p:nvPicPr>
            <p:cNvPr id="5" name="PA-1022141">
              <a:extLst>
                <a:ext uri="{FF2B5EF4-FFF2-40B4-BE49-F238E27FC236}">
                  <a16:creationId xmlns:a16="http://schemas.microsoft.com/office/drawing/2014/main" id="{8DE851D8-324A-4D52-A4B3-D857D96E333D}"/>
                </a:ext>
              </a:extLst>
            </p:cNvPr>
            <p:cNvPicPr>
              <a:picLocks noChangeAspect="1"/>
            </p:cNvPicPr>
            <p:nvPr>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rot="20458749" flipH="1">
              <a:off x="730877" y="870488"/>
              <a:ext cx="974251" cy="974251"/>
            </a:xfrm>
            <a:prstGeom prst="rect">
              <a:avLst/>
            </a:prstGeom>
          </p:spPr>
        </p:pic>
      </p:grpSp>
    </p:spTree>
    <p:extLst>
      <p:ext uri="{BB962C8B-B14F-4D97-AF65-F5344CB8AC3E}">
        <p14:creationId xmlns:p14="http://schemas.microsoft.com/office/powerpoint/2010/main" val="3141898977"/>
      </p:ext>
    </p:extLst>
  </p:cSld>
  <p:clrMap bg1="lt1" tx1="dk1" bg2="lt2" tx2="dk2" accent1="accent1" accent2="accent2" accent3="accent3" accent4="accent4" accent5="accent5" accent6="accent6" hlink="hlink" folHlink="folHlink"/>
  <p:sldLayoutIdLst>
    <p:sldLayoutId id="2147483738" r:id="rId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68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2021/9/6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SOẠN CỦA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LAN H</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231847155"/>
      </p:ext>
    </p:extLst>
  </p:cSld>
  <p:clrMap bg1="lt1" tx1="dk1" bg2="lt2" tx2="dk2" accent1="accent1" accent2="accent2" accent3="accent3" accent4="accent4" accent5="accent5" accent6="accent6" hlink="hlink" folHlink="folHlink"/>
  <p:sldLayoutIdLst>
    <p:sldLayoutId id="2147483748" r:id="rId1"/>
    <p:sldLayoutId id="2147483749" r:id="rId2"/>
  </p:sldLayoutIdLst>
  <p:transition spd="slow">
    <p:fade/>
  </p:transition>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82F288E0-7875-42C4-84C8-98DBBD3BF4D2}" type="datetimeFigureOut">
              <a:rPr lang="zh-CN" altLang="en-US" smtClean="0">
                <a:solidFill>
                  <a:prstClr val="black">
                    <a:tint val="75000"/>
                  </a:prstClr>
                </a:solidFill>
              </a:rPr>
              <a:pPr defTabSz="914377"/>
              <a:t>2021/9/6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7D9BB5D0-35E4-459D-AEF3-FE4D7C45CC1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0126232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294C4B-D260-4A2F-A477-7A14036626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C902C6C-8867-483C-84C6-0B00F1DF54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776E2A-8DB4-48CC-ADC3-A29F79CBF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FD6325-FC85-421D-AADA-6853A8347841}"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083D9C8-4C9D-437D-AB8C-FD4E8240D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3A5DD89-963D-4888-B8F1-D3E5F9630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75C073-2E84-4697-BA39-87CA02218A51}"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119275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audio" Target="../media/media1.mp3"/><Relationship Id="rId7" Type="http://schemas.openxmlformats.org/officeDocument/2006/relationships/image" Target="../media/image18.png"/><Relationship Id="rId12" Type="http://schemas.openxmlformats.org/officeDocument/2006/relationships/image" Target="../media/image22.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17.jpeg"/><Relationship Id="rId11" Type="http://schemas.openxmlformats.org/officeDocument/2006/relationships/image" Target="../media/image21.emf"/><Relationship Id="rId5" Type="http://schemas.openxmlformats.org/officeDocument/2006/relationships/notesSlide" Target="../notesSlides/notesSlide1.xml"/><Relationship Id="rId15" Type="http://schemas.openxmlformats.org/officeDocument/2006/relationships/image" Target="../media/image25.png"/><Relationship Id="rId10" Type="http://schemas.openxmlformats.org/officeDocument/2006/relationships/image" Target="../media/image20.emf"/><Relationship Id="rId4" Type="http://schemas.openxmlformats.org/officeDocument/2006/relationships/slideLayout" Target="../slideLayouts/slideLayout111.xml"/><Relationship Id="rId9" Type="http://schemas.openxmlformats.org/officeDocument/2006/relationships/image" Target="../media/image19.pn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5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tags" Target="../tags/tag1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6.xml"/><Relationship Id="rId7" Type="http://schemas.openxmlformats.org/officeDocument/2006/relationships/image" Target="../media/image59.png"/><Relationship Id="rId2" Type="http://schemas.openxmlformats.org/officeDocument/2006/relationships/slideLayout" Target="../slideLayouts/slideLayout68.xml"/><Relationship Id="rId1" Type="http://schemas.openxmlformats.org/officeDocument/2006/relationships/tags" Target="../tags/tag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3.xml"/><Relationship Id="rId1" Type="http://schemas.openxmlformats.org/officeDocument/2006/relationships/tags" Target="../tags/tag14.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6.xml"/><Relationship Id="rId1" Type="http://schemas.openxmlformats.org/officeDocument/2006/relationships/tags" Target="../tags/tag1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64.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5.png"/><Relationship Id="rId2" Type="http://schemas.openxmlformats.org/officeDocument/2006/relationships/slideLayout" Target="../slideLayouts/slideLayout122.xml"/><Relationship Id="rId1" Type="http://schemas.openxmlformats.org/officeDocument/2006/relationships/tags" Target="../tags/tag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slideLayout" Target="../slideLayouts/slideLayout159.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1.xml"/><Relationship Id="rId7" Type="http://schemas.openxmlformats.org/officeDocument/2006/relationships/image" Target="../media/image31.png"/><Relationship Id="rId2" Type="http://schemas.openxmlformats.org/officeDocument/2006/relationships/slideLayout" Target="../slideLayouts/slideLayout42.xml"/><Relationship Id="rId1" Type="http://schemas.openxmlformats.org/officeDocument/2006/relationships/tags" Target="../tags/tag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4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6.xml"/><Relationship Id="rId1" Type="http://schemas.openxmlformats.org/officeDocument/2006/relationships/tags" Target="../tags/tag21.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3.xml"/><Relationship Id="rId1" Type="http://schemas.openxmlformats.org/officeDocument/2006/relationships/tags" Target="../tags/tag2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0.xml"/><Relationship Id="rId1" Type="http://schemas.openxmlformats.org/officeDocument/2006/relationships/tags" Target="../tags/tag23.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8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slideLayout" Target="../slideLayouts/slideLayout27.xml"/><Relationship Id="rId1" Type="http://schemas.openxmlformats.org/officeDocument/2006/relationships/tags" Target="../tags/tag8.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48.xml"/><Relationship Id="rId1" Type="http://schemas.openxmlformats.org/officeDocument/2006/relationships/tags" Target="../tags/tag10.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66" y="0"/>
            <a:ext cx="12192000" cy="6876569"/>
          </a:xfrm>
          <a:prstGeom prst="rect">
            <a:avLst/>
          </a:prstGeom>
        </p:spPr>
      </p:pic>
      <p:pic>
        <p:nvPicPr>
          <p:cNvPr id="4" name="图片 3"/>
          <p:cNvPicPr>
            <a:picLocks noChangeAspect="1"/>
          </p:cNvPicPr>
          <p:nvPr/>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242518" y="3793810"/>
            <a:ext cx="12361817" cy="2919953"/>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1223" y="4692057"/>
            <a:ext cx="2340950" cy="1880796"/>
          </a:xfrm>
          <a:prstGeom prst="rect">
            <a:avLst/>
          </a:prstGeom>
        </p:spPr>
      </p:pic>
      <p:pic>
        <p:nvPicPr>
          <p:cNvPr id="11" name="Picture 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667585" y="3139119"/>
            <a:ext cx="531019"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414427" y="3106339"/>
            <a:ext cx="522725" cy="1692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图片 21"/>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flipH="1">
            <a:off x="1933094" y="3934381"/>
            <a:ext cx="2620060" cy="2903651"/>
          </a:xfrm>
          <a:prstGeom prst="rect">
            <a:avLst/>
          </a:prstGeom>
        </p:spPr>
      </p:pic>
      <p:sp>
        <p:nvSpPr>
          <p:cNvPr id="14" name="TextBox 13"/>
          <p:cNvSpPr txBox="1"/>
          <p:nvPr/>
        </p:nvSpPr>
        <p:spPr>
          <a:xfrm>
            <a:off x="2546414" y="1436273"/>
            <a:ext cx="7668740" cy="1107806"/>
          </a:xfrm>
          <a:prstGeom prst="rect">
            <a:avLst/>
          </a:prstGeom>
          <a:noFill/>
        </p:spPr>
        <p:txBody>
          <a:bodyPr wrap="square" lIns="91160" tIns="45626" rIns="91160" bIns="4562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683654" rtl="0" eaLnBrk="1" fontAlgn="base" latinLnBrk="0" hangingPunct="1">
              <a:lnSpc>
                <a:spcPct val="100000"/>
              </a:lnSpc>
              <a:spcBef>
                <a:spcPct val="0"/>
              </a:spcBef>
              <a:spcAft>
                <a:spcPct val="0"/>
              </a:spcAft>
              <a:buClrTx/>
              <a:buSzTx/>
              <a:buFontTx/>
              <a:buNone/>
              <a:tabLst/>
              <a:defRPr/>
            </a:pPr>
            <a:r>
              <a:rPr kumimoji="0" lang="en-US" sz="6600" b="1" i="0" u="none" strike="noStrike" kern="120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MÔN TIẾNG VIỆT</a:t>
            </a:r>
          </a:p>
        </p:txBody>
      </p:sp>
      <p:pic>
        <p:nvPicPr>
          <p:cNvPr id="17" name="media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2560564" y="3793810"/>
            <a:ext cx="457201" cy="609600"/>
          </a:xfrm>
          <a:prstGeom prst="rect">
            <a:avLst/>
          </a:prstGeom>
        </p:spPr>
      </p:pic>
      <p:sp>
        <p:nvSpPr>
          <p:cNvPr id="3" name="Rectangle 2"/>
          <p:cNvSpPr/>
          <p:nvPr/>
        </p:nvSpPr>
        <p:spPr>
          <a:xfrm>
            <a:off x="1359052" y="170026"/>
            <a:ext cx="9725516" cy="393954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Times New Roman" panose="02020603050405020304" pitchFamily="18" charset="0"/>
                <a:ea typeface="+mn-ea"/>
                <a:cs typeface="Times New Roman" panose="02020603050405020304" pitchFamily="18" charset="0"/>
              </a:rPr>
              <a:t>PHÒNG GIÁO DỤC VÀ</a:t>
            </a:r>
            <a:r>
              <a:rPr kumimoji="0" lang="en-US" sz="4000" b="1" i="0" u="none" strike="noStrike" kern="1200" cap="none" spc="0" normalizeH="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Times New Roman" panose="02020603050405020304" pitchFamily="18" charset="0"/>
                <a:ea typeface="+mn-ea"/>
                <a:cs typeface="Times New Roman" panose="02020603050405020304" pitchFamily="18" charset="0"/>
              </a:rPr>
              <a:t> ĐÀO TẠO</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Times New Roman" panose="02020603050405020304" pitchFamily="18" charset="0"/>
                <a:ea typeface="+mn-ea"/>
                <a:cs typeface="Times New Roman" panose="02020603050405020304" pitchFamily="18" charset="0"/>
              </a:rPr>
              <a:t>QUẬN GÒ VẤP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Times New Roman" panose="02020603050405020304" pitchFamily="18" charset="0"/>
              <a:ea typeface="+mn-ea"/>
              <a:cs typeface="Times New Roman" panose="02020603050405020304" pitchFamily="18" charset="0"/>
            </a:endParaRPr>
          </a:p>
          <a:p>
            <a:pPr algn="ctr">
              <a:defRPr/>
            </a:pPr>
            <a:r>
              <a:rPr lang="en-US" sz="5000" b="1" i="1" dirty="0">
                <a:solidFill>
                  <a:schemeClr val="tx1">
                    <a:lumMod val="65000"/>
                    <a:lumOff val="35000"/>
                  </a:schemeClr>
                </a:solidFill>
                <a:latin typeface="Times New Roman" panose="02020603050405020304" pitchFamily="18" charset="0"/>
                <a:ea typeface="微软雅黑"/>
                <a:cs typeface="Times New Roman" panose="02020603050405020304" pitchFamily="18" charset="0"/>
              </a:rPr>
              <a:t>KHỐI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4193323" y="3406192"/>
            <a:ext cx="6891245" cy="1015663"/>
          </a:xfrm>
          <a:prstGeom prst="rect">
            <a:avLst/>
          </a:prstGeom>
          <a:noFill/>
        </p:spPr>
        <p:txBody>
          <a:bodyPr wrap="none" rtlCol="0">
            <a:spAutoFit/>
          </a:bodyPr>
          <a:lstStyle/>
          <a:p>
            <a:r>
              <a:rPr lang="en-US" sz="3000" b="1" dirty="0">
                <a:solidFill>
                  <a:srgbClr val="C00000"/>
                </a:solidFill>
                <a:latin typeface="Times New Roman" panose="02020603050405020304" pitchFamily="18" charset="0"/>
                <a:cs typeface="Times New Roman" panose="02020603050405020304" pitchFamily="18" charset="0"/>
              </a:rPr>
              <a:t>TUẦN 5  BÀI 2: CÁNH ĐỒNG CỦA BỐ</a:t>
            </a:r>
          </a:p>
          <a:p>
            <a:r>
              <a:rPr lang="en-US" sz="3000" b="1" dirty="0">
                <a:solidFill>
                  <a:srgbClr val="C00000"/>
                </a:solidFill>
                <a:latin typeface="Times New Roman" panose="02020603050405020304" pitchFamily="18" charset="0"/>
                <a:cs typeface="Times New Roman" panose="02020603050405020304" pitchFamily="18" charset="0"/>
              </a:rPr>
              <a:t>TIẾT 1 : ĐỌC CÁNH ĐỒNG CỦA BỐ</a:t>
            </a:r>
          </a:p>
        </p:txBody>
      </p:sp>
      <p:pic>
        <p:nvPicPr>
          <p:cNvPr id="15" name="图片 20">
            <a:extLst>
              <a:ext uri="{FF2B5EF4-FFF2-40B4-BE49-F238E27FC236}">
                <a16:creationId xmlns:a16="http://schemas.microsoft.com/office/drawing/2014/main" id="{AF201439-B173-4E12-9F00-B874C054CD0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9244" y="313523"/>
            <a:ext cx="2736244" cy="1801028"/>
          </a:xfrm>
          <a:prstGeom prst="rect">
            <a:avLst/>
          </a:prstGeom>
        </p:spPr>
      </p:pic>
      <p:pic>
        <p:nvPicPr>
          <p:cNvPr id="16" name="图片 21">
            <a:extLst>
              <a:ext uri="{FF2B5EF4-FFF2-40B4-BE49-F238E27FC236}">
                <a16:creationId xmlns:a16="http://schemas.microsoft.com/office/drawing/2014/main" id="{1274F36E-E9ED-47FE-BE0D-B74812A2F47A}"/>
              </a:ext>
            </a:extLst>
          </p:cNvPr>
          <p:cNvPicPr>
            <a:picLocks noChangeAspect="1"/>
          </p:cNvPicPr>
          <p:nvPr/>
        </p:nvPicPr>
        <p:blipFill>
          <a:blip r:embed="rId15"/>
          <a:stretch>
            <a:fillRect/>
          </a:stretch>
        </p:blipFill>
        <p:spPr>
          <a:xfrm>
            <a:off x="10554835" y="677504"/>
            <a:ext cx="1255885" cy="1024217"/>
          </a:xfrm>
          <a:prstGeom prst="rect">
            <a:avLst/>
          </a:prstGeom>
        </p:spPr>
      </p:pic>
    </p:spTree>
    <p:custDataLst>
      <p:tags r:id="rId1"/>
    </p:custDataLst>
    <p:extLst>
      <p:ext uri="{BB962C8B-B14F-4D97-AF65-F5344CB8AC3E}">
        <p14:creationId xmlns:p14="http://schemas.microsoft.com/office/powerpoint/2010/main" val="56825667"/>
      </p:ext>
    </p:extLst>
  </p:cSld>
  <p:clrMapOvr>
    <a:masterClrMapping/>
  </p:clrMapOvr>
  <p:transition spd="slow" advTm="618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1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ppt_x</p:attrName>
                                        </p:attrNameLst>
                                      </p:cBhvr>
                                      <p:tavLst>
                                        <p:tav tm="0">
                                          <p:val>
                                            <p:strVal val="#ppt_x-#ppt_w*1.125000"/>
                                          </p:val>
                                        </p:tav>
                                        <p:tav tm="100000">
                                          <p:val>
                                            <p:strVal val="#ppt_x"/>
                                          </p:val>
                                        </p:tav>
                                      </p:tavLst>
                                    </p:anim>
                                    <p:animEffect transition="in" filter="wipe(right)">
                                      <p:cBhvr>
                                        <p:cTn id="19" dur="500"/>
                                        <p:tgtEl>
                                          <p:spTgt spid="13"/>
                                        </p:tgtEl>
                                      </p:cBhvr>
                                    </p:animEffect>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1" fill="hold"/>
                                        <p:tgtEl>
                                          <p:spTgt spid="17"/>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fade">
                                      <p:cBhvr>
                                        <p:cTn id="38" dur="500"/>
                                        <p:tgtEl>
                                          <p:spTgt spid="2">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1" end="1"/>
                                            </p:txEl>
                                          </p:spTgt>
                                        </p:tgtEl>
                                        <p:attrNameLst>
                                          <p:attrName>style.visibility</p:attrName>
                                        </p:attrNameLst>
                                      </p:cBhvr>
                                      <p:to>
                                        <p:strVal val="visible"/>
                                      </p:to>
                                    </p:set>
                                    <p:animEffect transition="in" filter="fade">
                                      <p:cBhvr>
                                        <p:cTn id="4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61" numSld="2">
                <p:cTn id="42" repeatCount="indefinite"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3077" objId="17"/>
        <p14:pauseEvt time="61880" objId="1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940399-EEF7-459C-A597-FEF0FD42015B}"/>
              </a:ext>
            </a:extLst>
          </p:cNvPr>
          <p:cNvGrpSpPr/>
          <p:nvPr/>
        </p:nvGrpSpPr>
        <p:grpSpPr>
          <a:xfrm>
            <a:off x="186144" y="440272"/>
            <a:ext cx="2070493" cy="638922"/>
            <a:chOff x="102254" y="759733"/>
            <a:chExt cx="2070493" cy="638922"/>
          </a:xfrm>
        </p:grpSpPr>
        <p:pic>
          <p:nvPicPr>
            <p:cNvPr id="3" name="Kí hiệu - Khám phá &amp; Luyện tập">
              <a:extLst>
                <a:ext uri="{FF2B5EF4-FFF2-40B4-BE49-F238E27FC236}">
                  <a16:creationId xmlns:a16="http://schemas.microsoft.com/office/drawing/2014/main" id="{A454A57C-CF1C-4409-8429-7E5604849B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2254" y="759733"/>
              <a:ext cx="638922" cy="638922"/>
            </a:xfrm>
            <a:prstGeom prst="rect">
              <a:avLst/>
            </a:prstGeom>
          </p:spPr>
        </p:pic>
        <p:sp>
          <p:nvSpPr>
            <p:cNvPr id="4" name="TextBox 3">
              <a:extLst>
                <a:ext uri="{FF2B5EF4-FFF2-40B4-BE49-F238E27FC236}">
                  <a16:creationId xmlns:a16="http://schemas.microsoft.com/office/drawing/2014/main" id="{998264A0-1D44-4946-BCE9-801B864A82A7}"/>
                </a:ext>
              </a:extLst>
            </p:cNvPr>
            <p:cNvSpPr txBox="1"/>
            <p:nvPr/>
          </p:nvSpPr>
          <p:spPr>
            <a:xfrm>
              <a:off x="671118" y="813880"/>
              <a:ext cx="1501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SGK-TV" pitchFamily="2" charset="0"/>
                  <a:ea typeface="+mn-ea"/>
                  <a:cs typeface="Arial-SGK-TV" pitchFamily="2" charset="0"/>
                </a:rPr>
                <a:t>1. Đọc</a:t>
              </a:r>
              <a:endParaRPr kumimoji="0" lang="vi-VN" sz="3200" b="0" i="0" u="none" strike="noStrike" kern="1200" cap="none" spc="0" normalizeH="0" baseline="0" noProof="0">
                <a:ln>
                  <a:noFill/>
                </a:ln>
                <a:solidFill>
                  <a:prstClr val="black"/>
                </a:solidFill>
                <a:effectLst/>
                <a:uLnTx/>
                <a:uFillTx/>
                <a:latin typeface="Arial-SGK-TV" pitchFamily="2" charset="0"/>
                <a:ea typeface="+mn-ea"/>
                <a:cs typeface="Arial-SGK-TV" pitchFamily="2" charset="0"/>
              </a:endParaRPr>
            </a:p>
          </p:txBody>
        </p:sp>
      </p:grpSp>
      <p:sp>
        <p:nvSpPr>
          <p:cNvPr id="6" name="TextBox 5">
            <a:extLst>
              <a:ext uri="{FF2B5EF4-FFF2-40B4-BE49-F238E27FC236}">
                <a16:creationId xmlns:a16="http://schemas.microsoft.com/office/drawing/2014/main" id="{953BC164-F689-44C9-8A68-B6E151A30A7E}"/>
              </a:ext>
            </a:extLst>
          </p:cNvPr>
          <p:cNvSpPr txBox="1"/>
          <p:nvPr/>
        </p:nvSpPr>
        <p:spPr>
          <a:xfrm>
            <a:off x="186145" y="1427382"/>
            <a:ext cx="11374484" cy="24314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SGK-TV" pitchFamily="2" charset="0"/>
                <a:ea typeface="+mn-ea"/>
                <a:cs typeface="Arial-SGK-TV" pitchFamily="2" charset="0"/>
              </a:rPr>
              <a:t>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Bố tôi vẫn nhớ mãi cái ngày tôi khóc, tức cái ngày tôi chào đời. Khi nghe tiếng tôi khóc, bố thốt lên sung sướng: “Trời ơi, con tôi!”. Nói rồi ông áp tai vào cạnh cái miệng đang khóc của tôi. Bố tôi nói chưa bao giờ thấy tôi xinh đẹp như vậy. Bố còn bảo ẵm một đứa bé mệt hơn cày một đám ruộng.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7" name="Rounded Rectangle 2">
            <a:extLst>
              <a:ext uri="{FF2B5EF4-FFF2-40B4-BE49-F238E27FC236}">
                <a16:creationId xmlns:a16="http://schemas.microsoft.com/office/drawing/2014/main" id="{1DD790D6-FF93-4D6C-BF71-4A4A398C00A0}"/>
              </a:ext>
            </a:extLst>
          </p:cNvPr>
          <p:cNvSpPr/>
          <p:nvPr/>
        </p:nvSpPr>
        <p:spPr>
          <a:xfrm>
            <a:off x="3313420" y="175928"/>
            <a:ext cx="5804453" cy="673158"/>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marL="0" marR="0" lvl="0" indent="0" algn="ctr" defTabSz="903879"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Cánh đồng của bố</a:t>
            </a:r>
            <a:endPar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186144" y="3858817"/>
            <a:ext cx="11374485" cy="2400657"/>
          </a:xfrm>
          <a:prstGeom prst="rect">
            <a:avLst/>
          </a:prstGeom>
          <a:noFill/>
        </p:spPr>
        <p:txBody>
          <a:bodyPr wrap="square" rtlCol="0">
            <a:spAutoFit/>
          </a:bodyPr>
          <a:lstStyle/>
          <a:p>
            <a:pPr lvl="0"/>
            <a:r>
              <a:rPr lang="vi-VN" sz="3300" dirty="0">
                <a:solidFill>
                  <a:srgbClr val="C00000"/>
                </a:solidFill>
                <a:latin typeface="Times New Roman" panose="02020603050405020304" pitchFamily="18" charset="0"/>
                <a:cs typeface="Times New Roman" panose="02020603050405020304" pitchFamily="18" charset="0"/>
              </a:rPr>
              <a:t>Buổi tối, bố phải đi nhẹ chân. Đó là một nỗi khổ của bố. Bố tôi to khỏe lắm. Với bố, đi nhẹ là một việc cực kì khó khăn. Nhưng vì tôi, bố đã tập dần. Bố nói, giấc ngủ của đứa bé đẹp hơn một cánh đồng. Đêm, bố thức để được nhìn thấy tôi ngủ - cánh đồng của bố.</a:t>
            </a:r>
          </a:p>
          <a:p>
            <a:endParaRPr lang="en-US" dirty="0"/>
          </a:p>
        </p:txBody>
      </p:sp>
      <p:sp>
        <p:nvSpPr>
          <p:cNvPr id="8" name="TextBox 7"/>
          <p:cNvSpPr txBox="1"/>
          <p:nvPr/>
        </p:nvSpPr>
        <p:spPr>
          <a:xfrm>
            <a:off x="5107131" y="6074808"/>
            <a:ext cx="4972772" cy="907941"/>
          </a:xfrm>
          <a:prstGeom prst="rect">
            <a:avLst/>
          </a:prstGeom>
          <a:noFill/>
        </p:spPr>
        <p:txBody>
          <a:bodyPr wrap="none" rtlCol="0">
            <a:spAutoFit/>
          </a:bodyPr>
          <a:lstStyle/>
          <a:p>
            <a:pPr lvl="0"/>
            <a:r>
              <a:rPr lang="vi-VN" sz="3500" dirty="0">
                <a:solidFill>
                  <a:prstClr val="black"/>
                </a:solidFill>
                <a:latin typeface="Times New Roman" panose="02020603050405020304" pitchFamily="18" charset="0"/>
                <a:cs typeface="Times New Roman" panose="02020603050405020304" pitchFamily="18" charset="0"/>
              </a:rPr>
              <a:t>Theo Nguyễn Ngọc Thuần</a:t>
            </a:r>
            <a:endParaRPr lang="vi-VN" sz="3500" dirty="0">
              <a:solidFill>
                <a:srgbClr val="C00000"/>
              </a:solidFill>
              <a:latin typeface="Times New Roman" panose="02020603050405020304" pitchFamily="18" charset="0"/>
              <a:cs typeface="Times New Roman" panose="02020603050405020304" pitchFamily="18" charset="0"/>
            </a:endParaRPr>
          </a:p>
          <a:p>
            <a:endParaRPr lang="en-US" dirty="0"/>
          </a:p>
        </p:txBody>
      </p:sp>
    </p:spTree>
    <p:custDataLst>
      <p:tags r:id="rId1"/>
    </p:custDataLst>
    <p:extLst>
      <p:ext uri="{BB962C8B-B14F-4D97-AF65-F5344CB8AC3E}">
        <p14:creationId xmlns:p14="http://schemas.microsoft.com/office/powerpoint/2010/main" val="1709371171"/>
      </p:ext>
    </p:extLst>
  </p:cSld>
  <p:clrMapOvr>
    <a:masterClrMapping/>
  </p:clrMapOvr>
  <p:transition spd="slow" advTm="1502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A7FF"/>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B3A59D1-9D4F-4444-8F43-878C27CC9C28}"/>
              </a:ext>
            </a:extLst>
          </p:cNvPr>
          <p:cNvPicPr>
            <a:picLocks noChangeAspect="1"/>
          </p:cNvPicPr>
          <p:nvPr/>
        </p:nvPicPr>
        <p:blipFill rotWithShape="1">
          <a:blip r:embed="rId3">
            <a:extLst>
              <a:ext uri="{28A0092B-C50C-407E-A947-70E740481C1C}">
                <a14:useLocalDpi xmlns:a14="http://schemas.microsoft.com/office/drawing/2010/main" val="0"/>
              </a:ext>
            </a:extLst>
          </a:blip>
          <a:srcRect l="19395" t="33380" r="19276" b="32861"/>
          <a:stretch/>
        </p:blipFill>
        <p:spPr>
          <a:xfrm>
            <a:off x="-11243" y="0"/>
            <a:ext cx="12203243" cy="6858000"/>
          </a:xfrm>
          <a:prstGeom prst="rect">
            <a:avLst/>
          </a:prstGeom>
        </p:spPr>
      </p:pic>
      <p:sp>
        <p:nvSpPr>
          <p:cNvPr id="13" name="矩形: 圆角 12">
            <a:extLst>
              <a:ext uri="{FF2B5EF4-FFF2-40B4-BE49-F238E27FC236}">
                <a16:creationId xmlns:a16="http://schemas.microsoft.com/office/drawing/2014/main" id="{7CBCEF00-F525-4B01-9FDE-BA33DFB21134}"/>
              </a:ext>
            </a:extLst>
          </p:cNvPr>
          <p:cNvSpPr/>
          <p:nvPr/>
        </p:nvSpPr>
        <p:spPr>
          <a:xfrm>
            <a:off x="296302" y="262995"/>
            <a:ext cx="11720895" cy="6371492"/>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srgbClr val="595959"/>
              </a:solidFill>
              <a:latin typeface="Calibri"/>
              <a:ea typeface="等线" panose="02010600030101010101" pitchFamily="2" charset="-122"/>
            </a:endParaRPr>
          </a:p>
        </p:txBody>
      </p:sp>
      <p:sp>
        <p:nvSpPr>
          <p:cNvPr id="30" name="PA-任意多边形 13">
            <a:extLst>
              <a:ext uri="{FF2B5EF4-FFF2-40B4-BE49-F238E27FC236}">
                <a16:creationId xmlns:a16="http://schemas.microsoft.com/office/drawing/2014/main" id="{99212E22-DBEF-4EA0-BB87-5513BECAF66F}"/>
              </a:ext>
            </a:extLst>
          </p:cNvPr>
          <p:cNvSpPr>
            <a:spLocks/>
          </p:cNvSpPr>
          <p:nvPr>
            <p:custDataLst>
              <p:tags r:id="rId1"/>
            </p:custDataLst>
          </p:nvPr>
        </p:nvSpPr>
        <p:spPr bwMode="auto">
          <a:xfrm>
            <a:off x="3921588" y="4052067"/>
            <a:ext cx="133781" cy="72628"/>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ysClr val="window" lastClr="FFFFFF"/>
          </a:solidFill>
          <a:ln w="9525" cap="flat" cmpd="sng" algn="ctr">
            <a:no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dist" defTabSz="914377">
              <a:defRPr/>
            </a:pPr>
            <a:endParaRPr lang="zh-CN" altLang="en-US" sz="2133" kern="0">
              <a:solidFill>
                <a:prstClr val="black">
                  <a:lumMod val="95000"/>
                  <a:lumOff val="5000"/>
                </a:prstClr>
              </a:solidFill>
              <a:latin typeface="字魂70号-灵悦黑体" panose="00000500000000000000" pitchFamily="2" charset="-122"/>
              <a:ea typeface="字魂70号-灵悦黑体" panose="00000500000000000000" pitchFamily="2" charset="-122"/>
              <a:cs typeface="阿里巴巴普惠体 Light"/>
              <a:sym typeface="+mn-lt"/>
            </a:endParaRPr>
          </a:p>
        </p:txBody>
      </p:sp>
      <p:sp>
        <p:nvSpPr>
          <p:cNvPr id="28" name="Nội dung">
            <a:extLst>
              <a:ext uri="{FF2B5EF4-FFF2-40B4-BE49-F238E27FC236}">
                <a16:creationId xmlns:a16="http://schemas.microsoft.com/office/drawing/2014/main" id="{FFBF08A4-F4F1-491F-A330-C7F96AF152E7}"/>
              </a:ext>
            </a:extLst>
          </p:cNvPr>
          <p:cNvSpPr txBox="1"/>
          <p:nvPr/>
        </p:nvSpPr>
        <p:spPr>
          <a:xfrm>
            <a:off x="757304" y="1026262"/>
            <a:ext cx="10540619" cy="4812215"/>
          </a:xfrm>
          <a:prstGeom prst="rect">
            <a:avLst/>
          </a:prstGeom>
          <a:noFill/>
        </p:spPr>
        <p:txBody>
          <a:bodyPr wrap="square" rtlCol="0">
            <a:spAutoFit/>
          </a:bodyPr>
          <a:lstStyle/>
          <a:p>
            <a:pPr algn="just" defTabSz="914377">
              <a:defRPr/>
            </a:pPr>
            <a:r>
              <a:rPr lang="en-US" sz="3067" dirty="0">
                <a:solidFill>
                  <a:prstClr val="black"/>
                </a:solidFill>
                <a:latin typeface="Times New Roman" panose="02020603050405020304" pitchFamily="18" charset="0"/>
                <a:cs typeface="Times New Roman" panose="02020603050405020304" pitchFamily="18" charset="0"/>
              </a:rPr>
              <a:t>	</a:t>
            </a:r>
            <a:r>
              <a:rPr lang="vi-VN" sz="3067" dirty="0">
                <a:solidFill>
                  <a:prstClr val="black"/>
                </a:solidFill>
                <a:latin typeface="Times New Roman" panose="02020603050405020304" pitchFamily="18" charset="0"/>
                <a:cs typeface="Times New Roman" panose="02020603050405020304" pitchFamily="18" charset="0"/>
              </a:rPr>
              <a:t>Bố tôi vẫn nhớ mãi cái ngày tôi khóc, tức cái ngày tôi chào đời. Khi nghe tiếng tôi khóc, bố thốt lên sung sướng: “Trời ơi, con tôi!”. Nói rồi ông áp tai vào cạnh cái miệng đang khóc của tôi. Bố tôi nói chưa bao giờ thấy tôi xinh đẹp như vậy. Bố còn bảo ẵm một đứa bé mệt hơn cày một đám ruộng. </a:t>
            </a:r>
          </a:p>
          <a:p>
            <a:pPr algn="just" defTabSz="914377">
              <a:defRPr/>
            </a:pPr>
            <a:r>
              <a:rPr lang="en-US" sz="3067" dirty="0">
                <a:solidFill>
                  <a:prstClr val="black"/>
                </a:solidFill>
                <a:latin typeface="Times New Roman" panose="02020603050405020304" pitchFamily="18" charset="0"/>
                <a:cs typeface="Times New Roman" panose="02020603050405020304" pitchFamily="18" charset="0"/>
              </a:rPr>
              <a:t>	</a:t>
            </a:r>
            <a:r>
              <a:rPr lang="vi-VN" sz="3067" dirty="0">
                <a:solidFill>
                  <a:prstClr val="black"/>
                </a:solidFill>
                <a:latin typeface="Times New Roman" panose="02020603050405020304" pitchFamily="18" charset="0"/>
                <a:cs typeface="Times New Roman" panose="02020603050405020304" pitchFamily="18" charset="0"/>
              </a:rPr>
              <a:t>Buổi tối, bố phải đi nhẹ chân. Đó là một nỗi khổ của bố. Bố tôi to khoẻ lắm. Với bố, đi nhẹ là một việc cực kì khó khăn. Nhưng vì tôi, bố đã tập dần. Bố nói, giấc ngủ của đứa bé đẹp hơn một cánh đồng. Đêm, bố thức để được nhìn thấy tôi ngủ – cánh đồng của bố. </a:t>
            </a:r>
            <a:endParaRPr lang="en-US" sz="3067" dirty="0">
              <a:solidFill>
                <a:prstClr val="black"/>
              </a:solidFill>
              <a:latin typeface="Times New Roman" panose="02020603050405020304" pitchFamily="18" charset="0"/>
              <a:cs typeface="Times New Roman" panose="02020603050405020304" pitchFamily="18" charset="0"/>
            </a:endParaRPr>
          </a:p>
        </p:txBody>
      </p:sp>
      <p:pic>
        <p:nvPicPr>
          <p:cNvPr id="36" name="Kí hiệu - Khám phá &amp; Luyện tập">
            <a:extLst>
              <a:ext uri="{FF2B5EF4-FFF2-40B4-BE49-F238E27FC236}">
                <a16:creationId xmlns:a16="http://schemas.microsoft.com/office/drawing/2014/main" id="{F0EEC722-E23B-4E0D-9731-99A1544325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6302" y="930962"/>
            <a:ext cx="707887" cy="707887"/>
          </a:xfrm>
          <a:prstGeom prst="rect">
            <a:avLst/>
          </a:prstGeom>
        </p:spPr>
      </p:pic>
      <p:sp>
        <p:nvSpPr>
          <p:cNvPr id="38" name="Rectangle 37">
            <a:extLst>
              <a:ext uri="{FF2B5EF4-FFF2-40B4-BE49-F238E27FC236}">
                <a16:creationId xmlns:a16="http://schemas.microsoft.com/office/drawing/2014/main" id="{C7281E43-8D3B-4FA4-9BAD-BA6AE271EF4F}"/>
              </a:ext>
            </a:extLst>
          </p:cNvPr>
          <p:cNvSpPr/>
          <p:nvPr/>
        </p:nvSpPr>
        <p:spPr>
          <a:xfrm>
            <a:off x="7057660" y="5933777"/>
            <a:ext cx="3632726" cy="461665"/>
          </a:xfrm>
          <a:prstGeom prst="rect">
            <a:avLst/>
          </a:prstGeom>
        </p:spPr>
        <p:txBody>
          <a:bodyPr wrap="none">
            <a:spAutoFit/>
          </a:bodyPr>
          <a:lstStyle/>
          <a:p>
            <a:pPr defTabSz="914377">
              <a:defRPr/>
            </a:pPr>
            <a:r>
              <a:rPr lang="en-US" sz="2400" b="1" dirty="0">
                <a:solidFill>
                  <a:prstClr val="black"/>
                </a:solidFill>
                <a:latin typeface="Times New Roman" panose="02020603050405020304" pitchFamily="18" charset="0"/>
                <a:cs typeface="Times New Roman" panose="02020603050405020304" pitchFamily="18" charset="0"/>
              </a:rPr>
              <a:t>Theo </a:t>
            </a:r>
            <a:r>
              <a:rPr lang="en-US" sz="2400" b="1" dirty="0" err="1">
                <a:solidFill>
                  <a:prstClr val="black"/>
                </a:solidFill>
                <a:latin typeface="Times New Roman" panose="02020603050405020304" pitchFamily="18" charset="0"/>
                <a:cs typeface="Times New Roman" panose="02020603050405020304" pitchFamily="18" charset="0"/>
              </a:rPr>
              <a:t>Nguyễn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Ngọc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Thuần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0" name="Nội dung">
            <a:extLst>
              <a:ext uri="{FF2B5EF4-FFF2-40B4-BE49-F238E27FC236}">
                <a16:creationId xmlns:a16="http://schemas.microsoft.com/office/drawing/2014/main" id="{1182F558-3B6D-425D-8877-4765187541AC}"/>
              </a:ext>
            </a:extLst>
          </p:cNvPr>
          <p:cNvSpPr txBox="1"/>
          <p:nvPr/>
        </p:nvSpPr>
        <p:spPr>
          <a:xfrm>
            <a:off x="3646088" y="453824"/>
            <a:ext cx="5327487" cy="666786"/>
          </a:xfrm>
          <a:prstGeom prst="rect">
            <a:avLst/>
          </a:prstGeom>
          <a:noFill/>
        </p:spPr>
        <p:txBody>
          <a:bodyPr wrap="square" rtlCol="0">
            <a:spAutoFit/>
          </a:bodyPr>
          <a:lstStyle/>
          <a:p>
            <a:pPr defTabSz="914377">
              <a:defRPr/>
            </a:pPr>
            <a:r>
              <a:rPr lang="en-US" sz="3733" b="1" dirty="0" err="1">
                <a:solidFill>
                  <a:srgbClr val="00B0F0"/>
                </a:solidFill>
                <a:latin typeface="Averta Std CY Bold" panose="00000800000000000000" pitchFamily="50" charset="0"/>
              </a:rPr>
              <a:t>Cánh</a:t>
            </a:r>
            <a:r>
              <a:rPr lang="en-US" sz="3733" b="1" dirty="0">
                <a:solidFill>
                  <a:srgbClr val="00B0F0"/>
                </a:solidFill>
                <a:latin typeface="Averta Std CY Bold" panose="00000800000000000000" pitchFamily="50" charset="0"/>
              </a:rPr>
              <a:t> </a:t>
            </a:r>
            <a:r>
              <a:rPr lang="en-US" sz="3733" b="1" dirty="0" err="1">
                <a:solidFill>
                  <a:srgbClr val="00B0F0"/>
                </a:solidFill>
                <a:latin typeface="Averta Std CY Bold" panose="00000800000000000000" pitchFamily="50" charset="0"/>
              </a:rPr>
              <a:t>đồng</a:t>
            </a:r>
            <a:r>
              <a:rPr lang="en-US" sz="3733" b="1" dirty="0">
                <a:solidFill>
                  <a:srgbClr val="00B0F0"/>
                </a:solidFill>
                <a:latin typeface="Averta Std CY Bold" panose="00000800000000000000" pitchFamily="50" charset="0"/>
              </a:rPr>
              <a:t> </a:t>
            </a:r>
            <a:r>
              <a:rPr lang="en-US" sz="3733" b="1" dirty="0" err="1">
                <a:solidFill>
                  <a:srgbClr val="00B0F0"/>
                </a:solidFill>
                <a:latin typeface="Averta Std CY Bold" panose="00000800000000000000" pitchFamily="50" charset="0"/>
              </a:rPr>
              <a:t>của</a:t>
            </a:r>
            <a:r>
              <a:rPr lang="en-US" sz="3733" b="1" dirty="0">
                <a:solidFill>
                  <a:srgbClr val="00B0F0"/>
                </a:solidFill>
                <a:latin typeface="Averta Std CY Bold" panose="00000800000000000000" pitchFamily="50" charset="0"/>
              </a:rPr>
              <a:t> </a:t>
            </a:r>
            <a:r>
              <a:rPr lang="en-US" sz="3733" b="1" dirty="0" err="1">
                <a:solidFill>
                  <a:srgbClr val="00B0F0"/>
                </a:solidFill>
                <a:latin typeface="Averta Std CY Bold" panose="00000800000000000000" pitchFamily="50" charset="0"/>
              </a:rPr>
              <a:t>bố</a:t>
            </a:r>
            <a:endParaRPr lang="en-US" sz="3733" b="1" dirty="0">
              <a:solidFill>
                <a:srgbClr val="00B0F0"/>
              </a:solidFill>
              <a:latin typeface="Averta Std CY Bold" panose="00000800000000000000" pitchFamily="50" charset="0"/>
            </a:endParaRPr>
          </a:p>
        </p:txBody>
      </p:sp>
    </p:spTree>
    <p:extLst>
      <p:ext uri="{BB962C8B-B14F-4D97-AF65-F5344CB8AC3E}">
        <p14:creationId xmlns:p14="http://schemas.microsoft.com/office/powerpoint/2010/main" val="1391817617"/>
      </p:ext>
    </p:extLst>
  </p:cSld>
  <p:clrMapOvr>
    <a:masterClrMapping/>
  </p:clrMapOvr>
  <p:transition spd="slow" advTm="7626">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1" y="1905"/>
            <a:ext cx="12188191"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7" y="0"/>
            <a:ext cx="8948171"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1"/>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398752" y="2025802"/>
            <a:ext cx="6910127" cy="1169551"/>
          </a:xfrm>
          <a:prstGeom prst="rect">
            <a:avLst/>
          </a:prstGeom>
          <a:noFill/>
        </p:spPr>
        <p:txBody>
          <a:bodyPr wrap="square" rtlCol="0">
            <a:spAutoFit/>
          </a:bodyPr>
          <a:lstStyle/>
          <a:p>
            <a:pPr algn="ctr" defTabSz="914377">
              <a:defRPr/>
            </a:pPr>
            <a:r>
              <a:rPr lang="en-US" altLang="zh-CN" sz="7000" b="1" dirty="0">
                <a:solidFill>
                  <a:srgbClr val="FF0000"/>
                </a:solidFill>
                <a:latin typeface="UTM Avo" panose="02040603050506020204" pitchFamily="18" charset="0"/>
                <a:ea typeface="仓耳今楷05-6763 W05" panose="02020400000000000000" pitchFamily="18" charset="-122"/>
              </a:rPr>
              <a:t>H</a:t>
            </a:r>
            <a:r>
              <a:rPr lang="en-US" altLang="zh-CN" sz="70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OẠT ĐỘNG 2</a:t>
            </a:r>
            <a:endParaRPr lang="zh-CN" altLang="en-US" sz="70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2" name="文本框 18">
            <a:extLst>
              <a:ext uri="{FF2B5EF4-FFF2-40B4-BE49-F238E27FC236}">
                <a16:creationId xmlns:a16="http://schemas.microsoft.com/office/drawing/2014/main" id="{31DC7BCE-D585-4CC8-A0A4-021E3CC11896}"/>
              </a:ext>
            </a:extLst>
          </p:cNvPr>
          <p:cNvSpPr txBox="1"/>
          <p:nvPr/>
        </p:nvSpPr>
        <p:spPr>
          <a:xfrm>
            <a:off x="1201783" y="3710959"/>
            <a:ext cx="7107096" cy="1015663"/>
          </a:xfrm>
          <a:prstGeom prst="rect">
            <a:avLst/>
          </a:prstGeom>
          <a:noFill/>
        </p:spPr>
        <p:txBody>
          <a:bodyPr wrap="square" rtlCol="0">
            <a:spAutoFit/>
          </a:bodyPr>
          <a:lstStyle/>
          <a:p>
            <a:pPr algn="ctr" defTabSz="914377">
              <a:defRPr/>
            </a:pPr>
            <a:r>
              <a:rPr lang="en-US" altLang="zh-CN" sz="60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LUYỆN ĐỌC HIỂU</a:t>
            </a:r>
            <a:endParaRPr lang="zh-CN" altLang="en-US" sz="60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spTree>
    <p:extLst>
      <p:ext uri="{BB962C8B-B14F-4D97-AF65-F5344CB8AC3E}">
        <p14:creationId xmlns:p14="http://schemas.microsoft.com/office/powerpoint/2010/main" val="1892471299"/>
      </p:ext>
    </p:extLst>
  </p:cSld>
  <p:clrMapOvr>
    <a:masterClrMapping/>
  </p:clrMapOvr>
  <p:transition spd="slow" advTm="150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89507-96BE-4442-8FED-B4BE693CB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416" y="956074"/>
            <a:ext cx="11376841" cy="5171292"/>
          </a:xfrm>
          <a:prstGeom prst="rect">
            <a:avLst/>
          </a:prstGeom>
        </p:spPr>
      </p:pic>
      <p:pic>
        <p:nvPicPr>
          <p:cNvPr id="3" name="Kí hiệu - Cùng tìm hiểu">
            <a:extLst>
              <a:ext uri="{FF2B5EF4-FFF2-40B4-BE49-F238E27FC236}">
                <a16:creationId xmlns:a16="http://schemas.microsoft.com/office/drawing/2014/main" id="{7C31E5DA-0C01-4191-BCF6-1D106363B0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703" y="0"/>
            <a:ext cx="853440" cy="853440"/>
          </a:xfrm>
          <a:prstGeom prst="rect">
            <a:avLst/>
          </a:prstGeom>
        </p:spPr>
      </p:pic>
      <p:sp>
        <p:nvSpPr>
          <p:cNvPr id="11" name="Câu hỏi 1">
            <a:extLst>
              <a:ext uri="{FF2B5EF4-FFF2-40B4-BE49-F238E27FC236}">
                <a16:creationId xmlns:a16="http://schemas.microsoft.com/office/drawing/2014/main" id="{972E9EBF-BFBF-4E65-B661-A8E1A80DB01C}"/>
              </a:ext>
            </a:extLst>
          </p:cNvPr>
          <p:cNvSpPr txBox="1"/>
          <p:nvPr/>
        </p:nvSpPr>
        <p:spPr>
          <a:xfrm>
            <a:off x="752408" y="956074"/>
            <a:ext cx="11190849" cy="1477328"/>
          </a:xfrm>
          <a:prstGeom prst="rect">
            <a:avLst/>
          </a:prstGeom>
          <a:noFill/>
        </p:spPr>
        <p:txBody>
          <a:bodyPr wrap="square">
            <a:spAutoFit/>
          </a:bodyPr>
          <a:lstStyle/>
          <a:p>
            <a:pPr algn="ctr" defTabSz="914377"/>
            <a:r>
              <a:rPr lang="vi-VN" sz="4500" b="1" dirty="0">
                <a:solidFill>
                  <a:prstClr val="black"/>
                </a:solidFill>
                <a:latin typeface="Times New Roman" panose="02020603050405020304" pitchFamily="18" charset="0"/>
                <a:cs typeface="Times New Roman" panose="02020603050405020304" pitchFamily="18" charset="0"/>
              </a:rPr>
              <a:t>1. Dòng nào dưới đây có thể thay thế cho ngày tôi chào đời?</a:t>
            </a:r>
          </a:p>
        </p:txBody>
      </p:sp>
      <p:pic>
        <p:nvPicPr>
          <p:cNvPr id="9" name="Picture 8">
            <a:extLst>
              <a:ext uri="{FF2B5EF4-FFF2-40B4-BE49-F238E27FC236}">
                <a16:creationId xmlns:a16="http://schemas.microsoft.com/office/drawing/2014/main" id="{BCA43292-BFB5-477B-A1D7-8949900049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2181" y="2311766"/>
            <a:ext cx="8352892" cy="1062709"/>
          </a:xfrm>
          <a:prstGeom prst="rect">
            <a:avLst/>
          </a:prstGeom>
        </p:spPr>
      </p:pic>
      <p:pic>
        <p:nvPicPr>
          <p:cNvPr id="14" name="Picture 13">
            <a:extLst>
              <a:ext uri="{FF2B5EF4-FFF2-40B4-BE49-F238E27FC236}">
                <a16:creationId xmlns:a16="http://schemas.microsoft.com/office/drawing/2014/main" id="{EE99002E-7C0E-4525-A944-D3A9EEB902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181" y="3541719"/>
            <a:ext cx="8790340" cy="1118364"/>
          </a:xfrm>
          <a:prstGeom prst="rect">
            <a:avLst/>
          </a:prstGeom>
        </p:spPr>
      </p:pic>
      <p:pic>
        <p:nvPicPr>
          <p:cNvPr id="16" name="Picture 15">
            <a:extLst>
              <a:ext uri="{FF2B5EF4-FFF2-40B4-BE49-F238E27FC236}">
                <a16:creationId xmlns:a16="http://schemas.microsoft.com/office/drawing/2014/main" id="{317CE95F-97F2-4BB4-A868-8D048B188A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2180" y="4762716"/>
            <a:ext cx="8681139" cy="1073069"/>
          </a:xfrm>
          <a:prstGeom prst="rect">
            <a:avLst/>
          </a:prstGeom>
        </p:spPr>
      </p:pic>
    </p:spTree>
    <p:custDataLst>
      <p:tags r:id="rId1"/>
    </p:custDataLst>
    <p:extLst>
      <p:ext uri="{BB962C8B-B14F-4D97-AF65-F5344CB8AC3E}">
        <p14:creationId xmlns:p14="http://schemas.microsoft.com/office/powerpoint/2010/main" val="3253486341"/>
      </p:ext>
    </p:extLst>
  </p:cSld>
  <p:clrMapOvr>
    <a:masterClrMapping/>
  </p:clrMapOvr>
  <p:transition spd="slow" advTm="271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6" presetClass="exit" presetSubtype="21" fill="hold" nodeType="withEffect">
                                  <p:stCondLst>
                                    <p:cond delay="0"/>
                                  </p:stCondLst>
                                  <p:childTnLst>
                                    <p:animEffect transition="out" filter="barn(inVertical)">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89507-96BE-4442-8FED-B4BE693CB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416" y="956074"/>
            <a:ext cx="11376841" cy="5171292"/>
          </a:xfrm>
          <a:prstGeom prst="rect">
            <a:avLst/>
          </a:prstGeom>
        </p:spPr>
      </p:pic>
      <p:pic>
        <p:nvPicPr>
          <p:cNvPr id="3" name="Kí hiệu - Cùng tìm hiểu">
            <a:extLst>
              <a:ext uri="{FF2B5EF4-FFF2-40B4-BE49-F238E27FC236}">
                <a16:creationId xmlns:a16="http://schemas.microsoft.com/office/drawing/2014/main" id="{7C31E5DA-0C01-4191-BCF6-1D106363B0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703" y="0"/>
            <a:ext cx="853440" cy="853440"/>
          </a:xfrm>
          <a:prstGeom prst="rect">
            <a:avLst/>
          </a:prstGeom>
        </p:spPr>
      </p:pic>
      <p:sp>
        <p:nvSpPr>
          <p:cNvPr id="11" name="Câu hỏi 1">
            <a:extLst>
              <a:ext uri="{FF2B5EF4-FFF2-40B4-BE49-F238E27FC236}">
                <a16:creationId xmlns:a16="http://schemas.microsoft.com/office/drawing/2014/main" id="{972E9EBF-BFBF-4E65-B661-A8E1A80DB01C}"/>
              </a:ext>
            </a:extLst>
          </p:cNvPr>
          <p:cNvSpPr txBox="1"/>
          <p:nvPr/>
        </p:nvSpPr>
        <p:spPr>
          <a:xfrm>
            <a:off x="752408" y="1088968"/>
            <a:ext cx="11190849" cy="1477328"/>
          </a:xfrm>
          <a:prstGeom prst="rect">
            <a:avLst/>
          </a:prstGeom>
          <a:noFill/>
        </p:spPr>
        <p:txBody>
          <a:bodyPr wrap="square">
            <a:spAutoFit/>
          </a:bodyPr>
          <a:lstStyle/>
          <a:p>
            <a:pPr algn="ctr" defTabSz="914377"/>
            <a:r>
              <a:rPr lang="vi-VN" sz="4500" b="1" dirty="0">
                <a:solidFill>
                  <a:srgbClr val="C00000"/>
                </a:solidFill>
                <a:latin typeface="+mj-lt"/>
              </a:rPr>
              <a:t>2.	Những chi tiết nào cho thấy bố rất sung sướng khi bạn nhỏ chào đời?</a:t>
            </a:r>
          </a:p>
        </p:txBody>
      </p:sp>
      <p:sp>
        <p:nvSpPr>
          <p:cNvPr id="2" name="Rectangle 1">
            <a:extLst>
              <a:ext uri="{FF2B5EF4-FFF2-40B4-BE49-F238E27FC236}">
                <a16:creationId xmlns:a16="http://schemas.microsoft.com/office/drawing/2014/main" id="{82B81AB1-0C2F-432A-9DBF-D9E3A49796B6}"/>
              </a:ext>
            </a:extLst>
          </p:cNvPr>
          <p:cNvSpPr/>
          <p:nvPr/>
        </p:nvSpPr>
        <p:spPr>
          <a:xfrm>
            <a:off x="985077" y="2494005"/>
            <a:ext cx="10539516" cy="4247317"/>
          </a:xfrm>
          <a:prstGeom prst="rect">
            <a:avLst/>
          </a:prstGeom>
        </p:spPr>
        <p:txBody>
          <a:bodyPr wrap="square">
            <a:spAutoFit/>
          </a:bodyPr>
          <a:lstStyle/>
          <a:p>
            <a:pPr algn="just" defTabSz="914377">
              <a:defRPr/>
            </a:pPr>
            <a:r>
              <a:rPr lang="vi-VN" sz="4500" dirty="0">
                <a:solidFill>
                  <a:srgbClr val="0070C0"/>
                </a:solidFill>
                <a:latin typeface="Times New Roman" panose="02020603050405020304" pitchFamily="18" charset="0"/>
                <a:cs typeface="Times New Roman" panose="02020603050405020304" pitchFamily="18" charset="0"/>
              </a:rPr>
              <a:t>+ Bố thốt lên sung sướng: Trời ơi con tôi.</a:t>
            </a:r>
          </a:p>
          <a:p>
            <a:pPr algn="just" defTabSz="914377">
              <a:defRPr/>
            </a:pPr>
            <a:r>
              <a:rPr lang="vi-VN" sz="4500" dirty="0">
                <a:solidFill>
                  <a:srgbClr val="0070C0"/>
                </a:solidFill>
                <a:latin typeface="Times New Roman" panose="02020603050405020304" pitchFamily="18" charset="0"/>
                <a:cs typeface="Times New Roman" panose="02020603050405020304" pitchFamily="18" charset="0"/>
              </a:rPr>
              <a:t>+ Bố áp tai vào cạnh cái miệng đang khóc của tôi.</a:t>
            </a:r>
          </a:p>
          <a:p>
            <a:pPr algn="just" defTabSz="914377">
              <a:defRPr/>
            </a:pPr>
            <a:r>
              <a:rPr lang="vi-VN" sz="4500" dirty="0">
                <a:solidFill>
                  <a:srgbClr val="0070C0"/>
                </a:solidFill>
                <a:latin typeface="Times New Roman" panose="02020603050405020304" pitchFamily="18" charset="0"/>
                <a:cs typeface="Times New Roman" panose="02020603050405020304" pitchFamily="18" charset="0"/>
              </a:rPr>
              <a:t>+ Bố nói rằng chưa bao giờ thấy tôi xinh đẹp như vậy.</a:t>
            </a:r>
          </a:p>
          <a:p>
            <a:pPr algn="just" defTabSz="914377">
              <a:defRPr/>
            </a:pPr>
            <a:endParaRPr lang="vi-VN" sz="4500"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20614042"/>
      </p:ext>
    </p:extLst>
  </p:cSld>
  <p:clrMapOvr>
    <a:masterClrMapping/>
  </p:clrMapOvr>
  <p:transition spd="slow" advTm="385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899353" y="136476"/>
            <a:ext cx="3948658" cy="3597325"/>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248194" y="0"/>
            <a:ext cx="8306987" cy="6183574"/>
          </a:xfrm>
          <a:prstGeom prst="rect">
            <a:avLst/>
          </a:prstGeom>
          <a:noFill/>
          <a:ln w="9525">
            <a:noFill/>
          </a:ln>
        </p:spPr>
      </p:pic>
      <p:pic>
        <p:nvPicPr>
          <p:cNvPr id="41998" name="图片 41997" descr="1"/>
          <p:cNvPicPr>
            <a:picLocks noChangeAspect="1"/>
          </p:cNvPicPr>
          <p:nvPr/>
        </p:nvPicPr>
        <p:blipFill>
          <a:blip r:embed="rId6"/>
          <a:stretch>
            <a:fillRect/>
          </a:stretch>
        </p:blipFill>
        <p:spPr>
          <a:xfrm>
            <a:off x="0" y="5617151"/>
            <a:ext cx="12192000" cy="1240851"/>
          </a:xfrm>
          <a:prstGeom prst="rect">
            <a:avLst/>
          </a:prstGeom>
          <a:noFill/>
          <a:ln w="9525">
            <a:noFill/>
          </a:ln>
        </p:spPr>
      </p:pic>
      <p:sp>
        <p:nvSpPr>
          <p:cNvPr id="5" name="文本框 71692"/>
          <p:cNvSpPr txBox="1"/>
          <p:nvPr/>
        </p:nvSpPr>
        <p:spPr>
          <a:xfrm>
            <a:off x="8307977" y="1728052"/>
            <a:ext cx="1959429" cy="1380091"/>
          </a:xfrm>
          <a:prstGeom prst="rect">
            <a:avLst/>
          </a:prstGeom>
          <a:noFill/>
          <a:ln w="9525">
            <a:noFill/>
          </a:ln>
        </p:spPr>
        <p:txBody>
          <a:bodyPr wrap="square" lIns="86585" tIns="43292" rIns="86585" bIns="43292">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484144" fontAlgn="base">
              <a:spcBef>
                <a:spcPct val="0"/>
              </a:spcBef>
              <a:spcAft>
                <a:spcPct val="0"/>
              </a:spcAft>
              <a:defRPr/>
            </a:pPr>
            <a:r>
              <a:rPr lang="en-US" altLang="zh-CN" sz="2800" b="1" dirty="0">
                <a:ln w="11430">
                  <a:solidFill>
                    <a:srgbClr val="00B050"/>
                  </a:solidFill>
                </a:ln>
                <a:solidFill>
                  <a:srgbClr val="92D050"/>
                </a:solidFill>
                <a:effectLst>
                  <a:outerShdw blurRad="80000" dist="40000" dir="5040000" algn="tl">
                    <a:srgbClr val="000000">
                      <a:alpha val="30000"/>
                    </a:srgbClr>
                  </a:outerShdw>
                </a:effectLst>
                <a:latin typeface="Times New Roman" panose="02020603050405020304" pitchFamily="18" charset="0"/>
                <a:ea typeface="华康海报体W12(P)" panose="040B0C00000000000000" pitchFamily="82" charset="-122"/>
                <a:cs typeface="Times New Roman" panose="02020603050405020304" pitchFamily="18" charset="0"/>
              </a:rPr>
              <a:t>GIẢI NGHĨA TỪ</a:t>
            </a:r>
            <a:endParaRPr lang="zh-CN" altLang="en-US" sz="2800" b="1" dirty="0">
              <a:ln w="11430">
                <a:solidFill>
                  <a:srgbClr val="00B050"/>
                </a:solidFill>
              </a:ln>
              <a:solidFill>
                <a:srgbClr val="92D050"/>
              </a:solidFill>
              <a:effectLst>
                <a:outerShdw blurRad="80000" dist="40000" dir="5040000" algn="tl">
                  <a:srgbClr val="000000">
                    <a:alpha val="30000"/>
                  </a:srgbClr>
                </a:outerShdw>
              </a:effectLst>
              <a:latin typeface="Times New Roman" panose="02020603050405020304" pitchFamily="18" charset="0"/>
              <a:ea typeface="华康海报体W12(P)" panose="040B0C00000000000000" pitchFamily="82" charset="-122"/>
              <a:cs typeface="Times New Roman" panose="02020603050405020304" pitchFamily="18" charset="0"/>
            </a:endParaRPr>
          </a:p>
        </p:txBody>
      </p:sp>
      <p:sp>
        <p:nvSpPr>
          <p:cNvPr id="6" name="文本框 71692"/>
          <p:cNvSpPr txBox="1"/>
          <p:nvPr/>
        </p:nvSpPr>
        <p:spPr>
          <a:xfrm>
            <a:off x="1271140" y="3305365"/>
            <a:ext cx="5982788" cy="856871"/>
          </a:xfrm>
          <a:prstGeom prst="rect">
            <a:avLst/>
          </a:prstGeom>
          <a:noFill/>
          <a:ln w="9525">
            <a:noFill/>
          </a:ln>
        </p:spPr>
        <p:txBody>
          <a:bodyPr wrap="square" lIns="86585" tIns="43292" rIns="86585" bIns="43292">
            <a:spAutoFit/>
          </a:bodyPr>
          <a:lstStyle/>
          <a:p>
            <a:pPr lvl="0" defTabSz="484144" fontAlgn="base">
              <a:spcBef>
                <a:spcPct val="0"/>
              </a:spcBef>
              <a:spcAft>
                <a:spcPct val="0"/>
              </a:spcAft>
              <a:defRPr/>
            </a:pPr>
            <a:r>
              <a:rPr lang="vi-VN" sz="5000" b="1" i="1" dirty="0">
                <a:solidFill>
                  <a:srgbClr val="FF0000"/>
                </a:solidFill>
                <a:latin typeface="Times New Roman" panose="02020603050405020304" pitchFamily="18" charset="0"/>
                <a:cs typeface="Times New Roman" panose="02020603050405020304" pitchFamily="18" charset="0"/>
              </a:rPr>
              <a:t>thốt </a:t>
            </a:r>
            <a:r>
              <a:rPr lang="en-US" sz="5000" b="1" i="1" dirty="0">
                <a:solidFill>
                  <a:srgbClr val="FF0000"/>
                </a:solidFill>
                <a:latin typeface="Times New Roman" panose="02020603050405020304" pitchFamily="18" charset="0"/>
                <a:cs typeface="Times New Roman" panose="02020603050405020304" pitchFamily="18" charset="0"/>
              </a:rPr>
              <a:t>:</a:t>
            </a:r>
            <a:endParaRPr lang="zh-CN" altLang="en-US" sz="3400" b="1" dirty="0">
              <a:latin typeface="Times New Roman" panose="02020603050405020304" pitchFamily="18" charset="0"/>
              <a:ea typeface="华康海报体W12(P)" panose="040B0C00000000000000" pitchFamily="82" charset="-122"/>
              <a:cs typeface="Times New Roman" panose="02020603050405020304" pitchFamily="18" charset="0"/>
            </a:endParaRPr>
          </a:p>
        </p:txBody>
      </p:sp>
      <p:sp>
        <p:nvSpPr>
          <p:cNvPr id="3" name="TextBox 2"/>
          <p:cNvSpPr txBox="1"/>
          <p:nvPr/>
        </p:nvSpPr>
        <p:spPr>
          <a:xfrm>
            <a:off x="2889944" y="3305365"/>
            <a:ext cx="5665237" cy="2446824"/>
          </a:xfrm>
          <a:prstGeom prst="rect">
            <a:avLst/>
          </a:prstGeom>
          <a:noFill/>
        </p:spPr>
        <p:txBody>
          <a:bodyPr wrap="square" rtlCol="0">
            <a:spAutoFit/>
          </a:bodyPr>
          <a:lstStyle/>
          <a:p>
            <a:pPr lvl="0"/>
            <a:r>
              <a:rPr lang="vi-VN" sz="4500" b="1" dirty="0">
                <a:solidFill>
                  <a:prstClr val="black"/>
                </a:solidFill>
                <a:latin typeface="Times New Roman" panose="02020603050405020304" pitchFamily="18" charset="0"/>
                <a:cs typeface="Times New Roman" panose="02020603050405020304" pitchFamily="18" charset="0"/>
              </a:rPr>
              <a:t>bật ra thành tiếng, thành lời một</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cách</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đột</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ngột</a:t>
            </a:r>
            <a:endParaRPr lang="en-US" sz="4500" b="1" dirty="0">
              <a:solidFill>
                <a:prstClr val="black"/>
              </a:solidFill>
              <a:latin typeface="Times New Roman" panose="02020603050405020304" pitchFamily="18" charset="0"/>
              <a:cs typeface="Times New Roman" panose="02020603050405020304" pitchFamily="18" charset="0"/>
            </a:endParaRPr>
          </a:p>
          <a:p>
            <a:endParaRPr lang="en-US" dirty="0"/>
          </a:p>
        </p:txBody>
      </p:sp>
    </p:spTree>
    <p:custDataLst>
      <p:tags r:id="rId1"/>
    </p:custDataLst>
    <p:extLst>
      <p:ext uri="{BB962C8B-B14F-4D97-AF65-F5344CB8AC3E}">
        <p14:creationId xmlns:p14="http://schemas.microsoft.com/office/powerpoint/2010/main" val="3239481136"/>
      </p:ext>
    </p:extLst>
  </p:cSld>
  <p:clrMapOvr>
    <a:masterClrMapping/>
  </p:clrMapOvr>
  <p:transition spd="slow" advTm="172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1996"/>
                                        </p:tgtEl>
                                        <p:attrNameLst>
                                          <p:attrName>style.visibility</p:attrName>
                                        </p:attrNameLst>
                                      </p:cBhvr>
                                      <p:to>
                                        <p:strVal val="visible"/>
                                      </p:to>
                                    </p:set>
                                    <p:anim calcmode="lin" valueType="num">
                                      <p:cBhvr>
                                        <p:cTn id="11" dur="1000" fill="hold"/>
                                        <p:tgtEl>
                                          <p:spTgt spid="41996"/>
                                        </p:tgtEl>
                                        <p:attrNameLst>
                                          <p:attrName>ppt_w</p:attrName>
                                        </p:attrNameLst>
                                      </p:cBhvr>
                                      <p:tavLst>
                                        <p:tav tm="0">
                                          <p:val>
                                            <p:fltVal val="0"/>
                                          </p:val>
                                        </p:tav>
                                        <p:tav tm="100000">
                                          <p:val>
                                            <p:strVal val="#ppt_w"/>
                                          </p:val>
                                        </p:tav>
                                      </p:tavLst>
                                    </p:anim>
                                    <p:anim calcmode="lin" valueType="num">
                                      <p:cBhvr>
                                        <p:cTn id="12" dur="1000" fill="hold"/>
                                        <p:tgtEl>
                                          <p:spTgt spid="41996"/>
                                        </p:tgtEl>
                                        <p:attrNameLst>
                                          <p:attrName>ppt_h</p:attrName>
                                        </p:attrNameLst>
                                      </p:cBhvr>
                                      <p:tavLst>
                                        <p:tav tm="0">
                                          <p:val>
                                            <p:fltVal val="0"/>
                                          </p:val>
                                        </p:tav>
                                        <p:tav tm="100000">
                                          <p:val>
                                            <p:strVal val="#ppt_h"/>
                                          </p:val>
                                        </p:tav>
                                      </p:tavLst>
                                    </p:anim>
                                    <p:anim calcmode="lin" valueType="num">
                                      <p:cBhvr>
                                        <p:cTn id="13"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19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additive="base">
                                        <p:cTn id="2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AC7BFEA-95CA-4B1E-BBFF-D3AA9AFD10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449723"/>
            <a:ext cx="2060200" cy="3105449"/>
          </a:xfrm>
          <a:prstGeom prst="rect">
            <a:avLst/>
          </a:prstGeom>
        </p:spPr>
      </p:pic>
      <p:sp>
        <p:nvSpPr>
          <p:cNvPr id="22" name="PA_文本框 5">
            <a:extLst>
              <a:ext uri="{FF2B5EF4-FFF2-40B4-BE49-F238E27FC236}">
                <a16:creationId xmlns:a16="http://schemas.microsoft.com/office/drawing/2014/main" id="{FF2BEE31-BD2B-475E-BD06-B0557CBE348D}"/>
              </a:ext>
            </a:extLst>
          </p:cNvPr>
          <p:cNvSpPr txBox="1"/>
          <p:nvPr>
            <p:custDataLst>
              <p:tags r:id="rId2"/>
            </p:custDataLst>
          </p:nvPr>
        </p:nvSpPr>
        <p:spPr>
          <a:xfrm>
            <a:off x="1749082" y="2295561"/>
            <a:ext cx="8820110" cy="2308324"/>
          </a:xfrm>
          <a:prstGeom prst="rect">
            <a:avLst/>
          </a:prstGeom>
          <a:noFill/>
        </p:spPr>
        <p:txBody>
          <a:bodyPr wrap="square" rtlCol="0" anchor="ctr">
            <a:spAutoFit/>
          </a:bodyPr>
          <a:lstStyle/>
          <a:p>
            <a:pPr defTabSz="685800">
              <a:lnSpc>
                <a:spcPct val="120000"/>
              </a:lnSpc>
              <a:defRPr/>
            </a:pPr>
            <a:r>
              <a:rPr lang="vi-VN" sz="4000" dirty="0">
                <a:solidFill>
                  <a:srgbClr val="FF0000"/>
                </a:solidFill>
                <a:latin typeface="Times New Roman" panose="02020603050405020304" pitchFamily="18" charset="0"/>
                <a:cs typeface="Times New Roman" panose="02020603050405020304" pitchFamily="18" charset="0"/>
              </a:rPr>
              <a:t>Bố phải đi nhẹ chân vì không muốn bạn nhỏ tỉnh giấc. Bố nói “giấc ngủ của một đứa bé đẹp hơn một cánh đồng”.</a:t>
            </a:r>
            <a:endParaRPr lang="zh-CN" altLang="en-US" sz="4000" b="1" spc="225" dirty="0">
              <a:solidFill>
                <a:srgbClr val="FF0000"/>
              </a:solidFill>
              <a:latin typeface="Times New Roman" panose="02020603050405020304" pitchFamily="18" charset="0"/>
              <a:ea typeface="方正有猫在_GBK"/>
              <a:cs typeface="Times New Roman" panose="02020603050405020304" pitchFamily="18" charset="0"/>
            </a:endParaRPr>
          </a:p>
        </p:txBody>
      </p:sp>
      <p:sp>
        <p:nvSpPr>
          <p:cNvPr id="2" name="Rectangle 1"/>
          <p:cNvSpPr/>
          <p:nvPr/>
        </p:nvSpPr>
        <p:spPr>
          <a:xfrm>
            <a:off x="914400" y="1433787"/>
            <a:ext cx="10489474" cy="861774"/>
          </a:xfrm>
          <a:prstGeom prst="rect">
            <a:avLst/>
          </a:prstGeom>
        </p:spPr>
        <p:txBody>
          <a:bodyPr wrap="square">
            <a:spAutoFit/>
          </a:bodyPr>
          <a:lstStyle/>
          <a:p>
            <a:pPr lvl="0" defTabSz="914377"/>
            <a:r>
              <a:rPr lang="vi-VN" sz="5000" b="1" dirty="0">
                <a:solidFill>
                  <a:prstClr val="black"/>
                </a:solidFill>
                <a:latin typeface="Times New Roman" panose="02020603050405020304" pitchFamily="18" charset="0"/>
                <a:cs typeface="Times New Roman" panose="02020603050405020304" pitchFamily="18" charset="0"/>
              </a:rPr>
              <a:t>3.	Vì sao bố phải đi nhẹ chân?</a:t>
            </a:r>
          </a:p>
        </p:txBody>
      </p:sp>
    </p:spTree>
    <p:custDataLst>
      <p:tags r:id="rId1"/>
    </p:custDataLst>
    <p:extLst>
      <p:ext uri="{BB962C8B-B14F-4D97-AF65-F5344CB8AC3E}">
        <p14:creationId xmlns:p14="http://schemas.microsoft.com/office/powerpoint/2010/main" val="1501436675"/>
      </p:ext>
    </p:extLst>
  </p:cSld>
  <p:clrMapOvr>
    <a:masterClrMapping/>
  </p:clrMapOvr>
  <p:transition spd="slow" advTm="207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455" fill="hold">
                                          <p:stCondLst>
                                            <p:cond delay="0"/>
                                          </p:stCondLst>
                                        </p:cTn>
                                        <p:tgtEl>
                                          <p:spTgt spid="22"/>
                                        </p:tgtEl>
                                        <p:attrNameLst>
                                          <p:attrName>style.rotation</p:attrName>
                                        </p:attrNameLst>
                                      </p:cBhvr>
                                      <p:to>
                                        <p:strVal val="-45.0"/>
                                      </p:to>
                                    </p:set>
                                    <p:anim calcmode="lin" valueType="num">
                                      <p:cBhvr>
                                        <p:cTn id="8"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 calcmode="lin" valueType="num">
                                      <p:cBhvr additive="base">
                                        <p:cTn id="16"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899353" y="0"/>
            <a:ext cx="3948658" cy="3597325"/>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0"/>
            <a:ext cx="8555181" cy="6183574"/>
          </a:xfrm>
          <a:prstGeom prst="rect">
            <a:avLst/>
          </a:prstGeom>
          <a:noFill/>
          <a:ln w="9525">
            <a:noFill/>
          </a:ln>
        </p:spPr>
      </p:pic>
      <p:pic>
        <p:nvPicPr>
          <p:cNvPr id="41998" name="图片 41997" descr="1"/>
          <p:cNvPicPr>
            <a:picLocks noChangeAspect="1"/>
          </p:cNvPicPr>
          <p:nvPr/>
        </p:nvPicPr>
        <p:blipFill>
          <a:blip r:embed="rId6"/>
          <a:stretch>
            <a:fillRect/>
          </a:stretch>
        </p:blipFill>
        <p:spPr>
          <a:xfrm>
            <a:off x="0" y="5617151"/>
            <a:ext cx="8555181" cy="1240851"/>
          </a:xfrm>
          <a:prstGeom prst="rect">
            <a:avLst/>
          </a:prstGeom>
          <a:noFill/>
          <a:ln w="9525">
            <a:noFill/>
          </a:ln>
        </p:spPr>
      </p:pic>
      <p:sp>
        <p:nvSpPr>
          <p:cNvPr id="5" name="文本框 71692"/>
          <p:cNvSpPr txBox="1"/>
          <p:nvPr/>
        </p:nvSpPr>
        <p:spPr>
          <a:xfrm>
            <a:off x="8307977" y="1728052"/>
            <a:ext cx="1959429" cy="1380091"/>
          </a:xfrm>
          <a:prstGeom prst="rect">
            <a:avLst/>
          </a:prstGeom>
          <a:noFill/>
          <a:ln w="9525">
            <a:noFill/>
          </a:ln>
        </p:spPr>
        <p:txBody>
          <a:bodyPr wrap="square" lIns="86585" tIns="43292" rIns="86585" bIns="43292">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84144"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w="11430">
                  <a:solidFill>
                    <a:srgbClr val="00B050"/>
                  </a:solidFill>
                </a:ln>
                <a:solidFill>
                  <a:srgbClr val="362DF3"/>
                </a:solidFill>
                <a:effectLst>
                  <a:outerShdw blurRad="80000" dist="40000" dir="5040000" algn="tl">
                    <a:srgbClr val="000000">
                      <a:alpha val="30000"/>
                    </a:srgbClr>
                  </a:outerShdw>
                </a:effectLst>
                <a:uLnTx/>
                <a:uFillTx/>
                <a:latin typeface="Times New Roman" panose="02020603050405020304" pitchFamily="18" charset="0"/>
                <a:ea typeface="华康海报体W12(P)" panose="040B0C00000000000000" pitchFamily="82" charset="-122"/>
                <a:cs typeface="Times New Roman" panose="02020603050405020304" pitchFamily="18" charset="0"/>
              </a:rPr>
              <a:t>GIẢI NGHĨA TỪ</a:t>
            </a:r>
            <a:endParaRPr kumimoji="0" lang="zh-CN" altLang="en-US" sz="2800" b="1" i="0" u="none" strike="noStrike" kern="1200" cap="none" spc="0" normalizeH="0" baseline="0" noProof="0" dirty="0">
              <a:ln w="11430">
                <a:solidFill>
                  <a:srgbClr val="00B050"/>
                </a:solidFill>
              </a:ln>
              <a:solidFill>
                <a:srgbClr val="362DF3"/>
              </a:solidFill>
              <a:effectLst>
                <a:outerShdw blurRad="80000" dist="40000" dir="5040000" algn="tl">
                  <a:srgbClr val="000000">
                    <a:alpha val="30000"/>
                  </a:srgbClr>
                </a:outerShdw>
              </a:effectLst>
              <a:uLnTx/>
              <a:uFillTx/>
              <a:latin typeface="Times New Roman" panose="02020603050405020304" pitchFamily="18" charset="0"/>
              <a:ea typeface="华康海报体W12(P)" panose="040B0C00000000000000" pitchFamily="82" charset="-122"/>
              <a:cs typeface="Times New Roman" panose="02020603050405020304" pitchFamily="18" charset="0"/>
            </a:endParaRPr>
          </a:p>
        </p:txBody>
      </p:sp>
      <p:sp>
        <p:nvSpPr>
          <p:cNvPr id="6" name="文本框 71692"/>
          <p:cNvSpPr txBox="1"/>
          <p:nvPr/>
        </p:nvSpPr>
        <p:spPr>
          <a:xfrm>
            <a:off x="882714" y="3456373"/>
            <a:ext cx="7231796" cy="641427"/>
          </a:xfrm>
          <a:prstGeom prst="rect">
            <a:avLst/>
          </a:prstGeom>
          <a:noFill/>
          <a:ln w="9525">
            <a:noFill/>
          </a:ln>
        </p:spPr>
        <p:txBody>
          <a:bodyPr wrap="square" lIns="86585" tIns="43292" rIns="86585" bIns="43292">
            <a:spAutoFit/>
          </a:bodyPr>
          <a:lstStyle/>
          <a:p>
            <a:pPr defTabSz="484144" fontAlgn="base">
              <a:spcBef>
                <a:spcPct val="0"/>
              </a:spcBef>
              <a:spcAft>
                <a:spcPct val="0"/>
              </a:spcAft>
              <a:defRPr/>
            </a:pPr>
            <a:r>
              <a:rPr lang="vi-VN" sz="3600" b="1" i="1" dirty="0">
                <a:solidFill>
                  <a:srgbClr val="FF0000"/>
                </a:solidFill>
                <a:latin typeface="Averta Std CY" panose="00000500000000000000" pitchFamily="50" charset="0"/>
                <a:cs typeface="Times New Roman" panose="02020603050405020304" pitchFamily="18" charset="0"/>
              </a:rPr>
              <a:t>cánh đồng </a:t>
            </a:r>
            <a:r>
              <a:rPr lang="en-US" sz="3600" b="1" i="1" dirty="0">
                <a:solidFill>
                  <a:srgbClr val="FF0000"/>
                </a:solidFill>
                <a:latin typeface="Averta Std CY" panose="00000500000000000000" pitchFamily="50" charset="0"/>
                <a:cs typeface="Times New Roman" panose="02020603050405020304" pitchFamily="18" charset="0"/>
              </a:rPr>
              <a:t>:</a:t>
            </a:r>
            <a:endParaRPr kumimoji="0" lang="zh-CN" altLang="en-US" sz="3400" b="1" i="0" u="none" strike="noStrike" kern="1200" cap="none" spc="0" normalizeH="0" baseline="0" noProof="0" dirty="0">
              <a:ln>
                <a:noFill/>
              </a:ln>
              <a:solidFill>
                <a:prstClr val="black"/>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8555181" y="3597325"/>
            <a:ext cx="3733501" cy="3260675"/>
          </a:xfrm>
          <a:prstGeom prst="rect">
            <a:avLst/>
          </a:prstGeom>
        </p:spPr>
      </p:pic>
      <p:sp>
        <p:nvSpPr>
          <p:cNvPr id="3" name="TextBox 2"/>
          <p:cNvSpPr txBox="1"/>
          <p:nvPr/>
        </p:nvSpPr>
        <p:spPr>
          <a:xfrm>
            <a:off x="718459" y="4001155"/>
            <a:ext cx="7396051" cy="1677382"/>
          </a:xfrm>
          <a:prstGeom prst="rect">
            <a:avLst/>
          </a:prstGeom>
          <a:noFill/>
        </p:spPr>
        <p:txBody>
          <a:bodyPr wrap="square" rtlCol="0">
            <a:spAutoFit/>
          </a:bodyPr>
          <a:lstStyle/>
          <a:p>
            <a:r>
              <a:rPr lang="vi-VN" sz="4000" b="1" i="1" dirty="0">
                <a:solidFill>
                  <a:prstClr val="black"/>
                </a:solidFill>
                <a:latin typeface="Times New Roman" panose="02020603050405020304" pitchFamily="18" charset="0"/>
                <a:cs typeface="Times New Roman" panose="02020603050405020304" pitchFamily="18" charset="0"/>
              </a:rPr>
              <a:t>khoảng đất rộng và bằng phẳng để cày cấy, trồng trọt</a:t>
            </a:r>
            <a:r>
              <a:rPr lang="en-US" sz="4500" b="1" i="1" dirty="0">
                <a:solidFill>
                  <a:prstClr val="black"/>
                </a:solidFill>
                <a:latin typeface="Times New Roman" panose="02020603050405020304" pitchFamily="18" charset="0"/>
                <a:cs typeface="Times New Roman" panose="02020603050405020304" pitchFamily="18" charset="0"/>
              </a:rPr>
              <a:t>.</a:t>
            </a:r>
            <a:endParaRPr lang="en-US" sz="4500" dirty="0">
              <a:solidFill>
                <a:prstClr val="black"/>
              </a:solidFill>
              <a:latin typeface="Times New Roman" panose="02020603050405020304" pitchFamily="18" charset="0"/>
              <a:cs typeface="Times New Roman" panose="02020603050405020304" pitchFamily="18" charset="0"/>
            </a:endParaRPr>
          </a:p>
          <a:p>
            <a:endParaRPr lang="en-US" dirty="0"/>
          </a:p>
        </p:txBody>
      </p:sp>
    </p:spTree>
    <p:custDataLst>
      <p:tags r:id="rId1"/>
    </p:custDataLst>
    <p:extLst>
      <p:ext uri="{BB962C8B-B14F-4D97-AF65-F5344CB8AC3E}">
        <p14:creationId xmlns:p14="http://schemas.microsoft.com/office/powerpoint/2010/main" val="793454138"/>
      </p:ext>
    </p:extLst>
  </p:cSld>
  <p:clrMapOvr>
    <a:masterClrMapping/>
  </p:clrMapOvr>
  <p:transition spd="slow" advTm="165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1996"/>
                                        </p:tgtEl>
                                        <p:attrNameLst>
                                          <p:attrName>style.visibility</p:attrName>
                                        </p:attrNameLst>
                                      </p:cBhvr>
                                      <p:to>
                                        <p:strVal val="visible"/>
                                      </p:to>
                                    </p:set>
                                    <p:anim calcmode="lin" valueType="num">
                                      <p:cBhvr>
                                        <p:cTn id="11" dur="1000" fill="hold"/>
                                        <p:tgtEl>
                                          <p:spTgt spid="41996"/>
                                        </p:tgtEl>
                                        <p:attrNameLst>
                                          <p:attrName>ppt_w</p:attrName>
                                        </p:attrNameLst>
                                      </p:cBhvr>
                                      <p:tavLst>
                                        <p:tav tm="0">
                                          <p:val>
                                            <p:fltVal val="0"/>
                                          </p:val>
                                        </p:tav>
                                        <p:tav tm="100000">
                                          <p:val>
                                            <p:strVal val="#ppt_w"/>
                                          </p:val>
                                        </p:tav>
                                      </p:tavLst>
                                    </p:anim>
                                    <p:anim calcmode="lin" valueType="num">
                                      <p:cBhvr>
                                        <p:cTn id="12" dur="1000" fill="hold"/>
                                        <p:tgtEl>
                                          <p:spTgt spid="41996"/>
                                        </p:tgtEl>
                                        <p:attrNameLst>
                                          <p:attrName>ppt_h</p:attrName>
                                        </p:attrNameLst>
                                      </p:cBhvr>
                                      <p:tavLst>
                                        <p:tav tm="0">
                                          <p:val>
                                            <p:fltVal val="0"/>
                                          </p:val>
                                        </p:tav>
                                        <p:tav tm="100000">
                                          <p:val>
                                            <p:strVal val="#ppt_h"/>
                                          </p:val>
                                        </p:tav>
                                      </p:tavLst>
                                    </p:anim>
                                    <p:anim calcmode="lin" valueType="num">
                                      <p:cBhvr>
                                        <p:cTn id="13"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19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17000"/>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D67E3C8-4E3A-401D-80C1-846D683CFAB7}"/>
              </a:ext>
            </a:extLst>
          </p:cNvPr>
          <p:cNvSpPr/>
          <p:nvPr/>
        </p:nvSpPr>
        <p:spPr>
          <a:xfrm>
            <a:off x="1907431" y="731735"/>
            <a:ext cx="10147606" cy="91186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defTabSz="914377"/>
            <a:r>
              <a:rPr lang="en-US" sz="5500" dirty="0">
                <a:solidFill>
                  <a:srgbClr val="FF0000"/>
                </a:solidFill>
                <a:latin typeface="Times New Roman" panose="02020603050405020304" pitchFamily="18" charset="0"/>
                <a:cs typeface="Times New Roman" panose="02020603050405020304" pitchFamily="18" charset="0"/>
              </a:rPr>
              <a:t>4. </a:t>
            </a:r>
            <a:r>
              <a:rPr lang="vi-VN" sz="5500" dirty="0">
                <a:solidFill>
                  <a:srgbClr val="FF0000"/>
                </a:solidFill>
                <a:latin typeface="Times New Roman" panose="02020603050405020304" pitchFamily="18" charset="0"/>
                <a:cs typeface="Times New Roman" panose="02020603050405020304" pitchFamily="18" charset="0"/>
              </a:rPr>
              <a:t>Bài đọc giúp em hiểu điều gì?</a:t>
            </a:r>
          </a:p>
        </p:txBody>
      </p:sp>
      <p:sp>
        <p:nvSpPr>
          <p:cNvPr id="4" name="Rounded Rectangle 3"/>
          <p:cNvSpPr/>
          <p:nvPr/>
        </p:nvSpPr>
        <p:spPr>
          <a:xfrm>
            <a:off x="3252651" y="2595418"/>
            <a:ext cx="8268789" cy="3139176"/>
          </a:xfrm>
          <a:prstGeom prst="roundRect">
            <a:avLst/>
          </a:prstGeom>
          <a:solidFill>
            <a:srgbClr val="A9E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500" dirty="0">
                <a:solidFill>
                  <a:srgbClr val="7030A0"/>
                </a:solidFill>
                <a:latin typeface="Times New Roman" panose="02020603050405020304" pitchFamily="18" charset="0"/>
                <a:cs typeface="Times New Roman" panose="02020603050405020304" pitchFamily="18" charset="0"/>
              </a:rPr>
              <a:t>Tình cảm yêu thương, trìu mến vô bờ của bố dành cho con.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062252680"/>
      </p:ext>
    </p:extLst>
  </p:cSld>
  <p:clrMapOvr>
    <a:masterClrMapping/>
  </p:clrMapOvr>
  <p:transition spd="slow" advTm="1752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4"/>
          <a:srcRect/>
          <a:stretch>
            <a:fillRect/>
          </a:stretch>
        </p:blipFill>
        <p:spPr bwMode="auto">
          <a:xfrm>
            <a:off x="0" y="-133248"/>
            <a:ext cx="12188191"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7" y="250601"/>
            <a:ext cx="8948171" cy="6056965"/>
            <a:chOff x="1090024" y="-330337"/>
            <a:chExt cx="10482104" cy="7230965"/>
          </a:xfrm>
        </p:grpSpPr>
        <p:pic>
          <p:nvPicPr>
            <p:cNvPr id="8" name="图片 7" descr="E:\素材\卡通\94f93910acd7e631d9b24a34ca81551c.png94f93910acd7e631d9b24a34ca81551c"/>
            <p:cNvPicPr>
              <a:picLocks noChangeAspect="1"/>
            </p:cNvPicPr>
            <p:nvPr/>
          </p:nvPicPr>
          <p:blipFill>
            <a:blip r:embed="rId5"/>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9"/>
          <a:srcRect/>
          <a:stretch>
            <a:fillRect/>
          </a:stretch>
        </p:blipFill>
        <p:spPr>
          <a:xfrm>
            <a:off x="8139748" y="4248151"/>
            <a:ext cx="2717800" cy="2687955"/>
          </a:xfrm>
          <a:prstGeom prst="rect">
            <a:avLst/>
          </a:prstGeom>
        </p:spPr>
      </p:pic>
      <p:sp>
        <p:nvSpPr>
          <p:cNvPr id="12" name="文本框 18">
            <a:extLst>
              <a:ext uri="{FF2B5EF4-FFF2-40B4-BE49-F238E27FC236}">
                <a16:creationId xmlns:a16="http://schemas.microsoft.com/office/drawing/2014/main" id="{31DC7BCE-D585-4CC8-A0A4-021E3CC11896}"/>
              </a:ext>
            </a:extLst>
          </p:cNvPr>
          <p:cNvSpPr txBox="1"/>
          <p:nvPr/>
        </p:nvSpPr>
        <p:spPr>
          <a:xfrm>
            <a:off x="2119654" y="3333852"/>
            <a:ext cx="5149383" cy="92333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0000"/>
              </a:solidFill>
              <a:effectLst/>
              <a:uLnTx/>
              <a:uFillTx/>
              <a:latin typeface="VNI-Avo" pitchFamily="2" charset="0"/>
              <a:ea typeface="仓耳今楷05-6763 W05" panose="02020400000000000000" pitchFamily="18" charset="-122"/>
              <a:cs typeface="+mn-cs"/>
            </a:endParaRPr>
          </a:p>
        </p:txBody>
      </p:sp>
      <p:sp>
        <p:nvSpPr>
          <p:cNvPr id="2" name="Rectangle 1"/>
          <p:cNvSpPr/>
          <p:nvPr/>
        </p:nvSpPr>
        <p:spPr>
          <a:xfrm>
            <a:off x="1367239" y="2979909"/>
            <a:ext cx="6985132" cy="2554545"/>
          </a:xfrm>
          <a:prstGeom prst="rect">
            <a:avLst/>
          </a:prstGeom>
        </p:spPr>
        <p:txBody>
          <a:bodyPr wrap="square">
            <a:spAutoFit/>
          </a:bodyPr>
          <a:lstStyle/>
          <a:p>
            <a:pPr lvl="0" algn="ctr" defTabSz="914377"/>
            <a:r>
              <a:rPr lang="vi-VN" sz="4000" dirty="0">
                <a:solidFill>
                  <a:srgbClr val="FF0000"/>
                </a:solidFill>
                <a:latin typeface="Times New Roman" panose="02020603050405020304" pitchFamily="18" charset="0"/>
                <a:cs typeface="Times New Roman" panose="02020603050405020304" pitchFamily="18" charset="0"/>
              </a:rPr>
              <a:t>Để thể hiện tình cảm của mình đối với bố mẹ, em cần </a:t>
            </a:r>
            <a:r>
              <a:rPr lang="nl-NL" sz="4000" dirty="0">
                <a:solidFill>
                  <a:srgbClr val="FF0000"/>
                </a:solidFill>
                <a:latin typeface="Times New Roman" panose="02020603050405020304" pitchFamily="18" charset="0"/>
                <a:cs typeface="Times New Roman" panose="02020603050405020304" pitchFamily="18" charset="0"/>
              </a:rPr>
              <a:t>phải biết yêu quý, kính trọng và biết ơn bố mẹ của mình </a:t>
            </a:r>
            <a:r>
              <a:rPr lang="vi-VN" sz="4000" i="1" dirty="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0FACDD0-4410-42CA-B28C-FC85F5D01095}"/>
              </a:ext>
            </a:extLst>
          </p:cNvPr>
          <p:cNvSpPr txBox="1"/>
          <p:nvPr/>
        </p:nvSpPr>
        <p:spPr>
          <a:xfrm>
            <a:off x="1874274" y="1725720"/>
            <a:ext cx="5971061" cy="1169551"/>
          </a:xfrm>
          <a:prstGeom prst="rect">
            <a:avLst/>
          </a:prstGeom>
          <a:noFill/>
        </p:spPr>
        <p:txBody>
          <a:bodyPr wrap="square" rtlCol="0">
            <a:spAutoFit/>
          </a:bodyPr>
          <a:lstStyle/>
          <a:p>
            <a:pPr algn="ctr"/>
            <a:r>
              <a:rPr lang="en-US" sz="3500" dirty="0" err="1">
                <a:solidFill>
                  <a:srgbClr val="00B0F0"/>
                </a:solidFill>
                <a:latin typeface="Times New Roman" panose="02020603050405020304" pitchFamily="18" charset="0"/>
                <a:cs typeface="Times New Roman" panose="02020603050405020304" pitchFamily="18" charset="0"/>
              </a:rPr>
              <a:t>Để</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thể</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hiện</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tình</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cảm</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của</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mình</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đối</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với</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bố</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mẹ</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em</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cần</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làm</a:t>
            </a:r>
            <a:r>
              <a:rPr lang="en-US" sz="3500" dirty="0">
                <a:solidFill>
                  <a:srgbClr val="00B0F0"/>
                </a:solidFill>
                <a:latin typeface="Times New Roman" panose="02020603050405020304" pitchFamily="18" charset="0"/>
                <a:cs typeface="Times New Roman" panose="02020603050405020304" pitchFamily="18" charset="0"/>
              </a:rPr>
              <a:t> </a:t>
            </a:r>
            <a:r>
              <a:rPr lang="en-US" sz="3500" dirty="0" err="1">
                <a:solidFill>
                  <a:srgbClr val="00B0F0"/>
                </a:solidFill>
                <a:latin typeface="Times New Roman" panose="02020603050405020304" pitchFamily="18" charset="0"/>
                <a:cs typeface="Times New Roman" panose="02020603050405020304" pitchFamily="18" charset="0"/>
              </a:rPr>
              <a:t>gì</a:t>
            </a:r>
            <a:r>
              <a:rPr lang="en-US" sz="3500" dirty="0">
                <a:solidFill>
                  <a:srgbClr val="00B0F0"/>
                </a:solidFill>
                <a:latin typeface="Times New Roman" panose="02020603050405020304" pitchFamily="18" charset="0"/>
                <a:cs typeface="Times New Roman" panose="02020603050405020304" pitchFamily="18" charset="0"/>
              </a:rPr>
              <a:t>?</a:t>
            </a:r>
            <a:endParaRPr lang="vi-VN" sz="3500" dirty="0">
              <a:solidFill>
                <a:srgbClr val="00B0F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9572726"/>
      </p:ext>
    </p:extLst>
  </p:cSld>
  <p:clrMapOvr>
    <a:masterClrMapping/>
  </p:clrMapOvr>
  <p:transition spd="slow" advTm="201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anim calcmode="lin" valueType="num">
                                      <p:cBhvr>
                                        <p:cTn id="1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26531" y="0"/>
            <a:ext cx="12202382" cy="6921191"/>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0" y="3985660"/>
            <a:ext cx="4947629" cy="2872340"/>
          </a:xfrm>
          <a:prstGeom prst="rect">
            <a:avLst/>
          </a:prstGeom>
          <a:noFill/>
          <a:ln w="9525">
            <a:noFill/>
          </a:ln>
        </p:spPr>
      </p:pic>
      <p:sp>
        <p:nvSpPr>
          <p:cNvPr id="5" name="Content Placeholder 2"/>
          <p:cNvSpPr>
            <a:spLocks noGrp="1"/>
          </p:cNvSpPr>
          <p:nvPr>
            <p:ph idx="1"/>
          </p:nvPr>
        </p:nvSpPr>
        <p:spPr>
          <a:xfrm>
            <a:off x="684333" y="1210890"/>
            <a:ext cx="11570732" cy="4351338"/>
          </a:xfrm>
        </p:spPr>
        <p:txBody>
          <a:bodyPr>
            <a:normAutofit/>
          </a:bodyPr>
          <a:lstStyle/>
          <a:p>
            <a:r>
              <a:rPr lang="en-US" sz="4000" b="1" dirty="0">
                <a:solidFill>
                  <a:srgbClr val="362DF3"/>
                </a:solidFill>
                <a:latin typeface="Times New Roman" panose="02020603050405020304" pitchFamily="18" charset="0"/>
                <a:cs typeface="Times New Roman" panose="02020603050405020304" pitchFamily="18" charset="0"/>
              </a:rPr>
              <a:t>HOẠT ĐỘNG 1:  LUYỆN ĐỌC THÀNH TIẾNG</a:t>
            </a:r>
          </a:p>
          <a:p>
            <a:r>
              <a:rPr lang="en-US" sz="4000" b="1" dirty="0">
                <a:solidFill>
                  <a:srgbClr val="00B0F0"/>
                </a:solidFill>
                <a:latin typeface="Times New Roman" panose="02020603050405020304" pitchFamily="18" charset="0"/>
                <a:cs typeface="Times New Roman" panose="02020603050405020304" pitchFamily="18" charset="0"/>
              </a:rPr>
              <a:t>HOẠT ĐỘNG 2: LUYỆN ĐỌC HIỂU</a:t>
            </a:r>
          </a:p>
          <a:p>
            <a:r>
              <a:rPr lang="en-US" sz="4000" b="1" dirty="0">
                <a:solidFill>
                  <a:srgbClr val="7030A0"/>
                </a:solidFill>
                <a:latin typeface="Times New Roman" panose="02020603050405020304" pitchFamily="18" charset="0"/>
                <a:cs typeface="Times New Roman" panose="02020603050405020304" pitchFamily="18" charset="0"/>
              </a:rPr>
              <a:t>HOẠT ĐỘNG 3: LUYỆN ĐỌC LẠI</a:t>
            </a:r>
          </a:p>
          <a:p>
            <a:r>
              <a:rPr lang="en-US" sz="4000" b="1" dirty="0">
                <a:latin typeface="Times New Roman" panose="02020603050405020304" pitchFamily="18" charset="0"/>
                <a:cs typeface="Times New Roman" panose="02020603050405020304" pitchFamily="18" charset="0"/>
              </a:rPr>
              <a:t>HOẠT ĐỘNG 4: HOẠT ĐỘNG NỐI TIẾP</a:t>
            </a:r>
          </a:p>
          <a:p>
            <a:endParaRPr lang="en-US" sz="40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226957" y="349116"/>
            <a:ext cx="5695405" cy="861774"/>
          </a:xfrm>
          <a:prstGeom prst="rect">
            <a:avLst/>
          </a:prstGeom>
          <a:noFill/>
        </p:spPr>
        <p:txBody>
          <a:bodyPr wrap="none" rtlCol="0">
            <a:spAutoFit/>
          </a:bodyPr>
          <a:lstStyle/>
          <a:p>
            <a:r>
              <a:rPr lang="en-US" sz="5000" b="1" dirty="0">
                <a:solidFill>
                  <a:srgbClr val="FF0000"/>
                </a:solidFill>
                <a:latin typeface="Times New Roman" panose="02020603050405020304" pitchFamily="18" charset="0"/>
                <a:cs typeface="Times New Roman" panose="02020603050405020304" pitchFamily="18" charset="0"/>
              </a:rPr>
              <a:t>CÁC HOẠT ĐỘNG</a:t>
            </a:r>
          </a:p>
        </p:txBody>
      </p:sp>
    </p:spTree>
    <p:custDataLst>
      <p:tags r:id="rId1"/>
    </p:custDataLst>
    <p:extLst>
      <p:ext uri="{BB962C8B-B14F-4D97-AF65-F5344CB8AC3E}">
        <p14:creationId xmlns:p14="http://schemas.microsoft.com/office/powerpoint/2010/main" val="822218137"/>
      </p:ext>
    </p:extLst>
  </p:cSld>
  <p:clrMapOvr>
    <a:masterClrMapping/>
  </p:clrMapOvr>
  <p:transition spd="slow" advTm="206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par>
                                <p:cTn id="19" presetID="2" presetClass="entr" presetSubtype="4"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additive="base">
                                        <p:cTn id="3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0089245" flipH="1">
            <a:off x="240380" y="4975220"/>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0089245" flipH="1">
            <a:off x="213731" y="4975220"/>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488" y="12681"/>
            <a:ext cx="8809795" cy="1935747"/>
          </a:xfrm>
          <a:prstGeom prst="rect">
            <a:avLst/>
          </a:prstGeom>
        </p:spPr>
      </p:pic>
      <p:pic>
        <p:nvPicPr>
          <p:cNvPr id="17" name="图片 5">
            <a:extLst>
              <a:ext uri="{FF2B5EF4-FFF2-40B4-BE49-F238E27FC236}">
                <a16:creationId xmlns:a16="http://schemas.microsoft.com/office/drawing/2014/main" id="{FE281676-5D08-4EF1-9B5D-F09977A11A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6982" y="1454622"/>
            <a:ext cx="1592863" cy="2560737"/>
          </a:xfrm>
          <a:prstGeom prst="rect">
            <a:avLst/>
          </a:prstGeom>
        </p:spPr>
      </p:pic>
      <p:sp>
        <p:nvSpPr>
          <p:cNvPr id="2" name="Hình chữ nhật: Góc Tròn 1">
            <a:extLst>
              <a:ext uri="{FF2B5EF4-FFF2-40B4-BE49-F238E27FC236}">
                <a16:creationId xmlns:a16="http://schemas.microsoft.com/office/drawing/2014/main" id="{B48246A6-3577-49F9-806A-B494E9AB7CEF}"/>
              </a:ext>
            </a:extLst>
          </p:cNvPr>
          <p:cNvSpPr/>
          <p:nvPr/>
        </p:nvSpPr>
        <p:spPr>
          <a:xfrm>
            <a:off x="1782501" y="2166254"/>
            <a:ext cx="8219768" cy="33585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sz="6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22" name="Picture 12">
            <a:extLst>
              <a:ext uri="{FF2B5EF4-FFF2-40B4-BE49-F238E27FC236}">
                <a16:creationId xmlns:a16="http://schemas.microsoft.com/office/drawing/2014/main" id="{D1723F9C-BE57-462F-9F54-18EC66E099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2299" y="5654993"/>
            <a:ext cx="1415405" cy="1172163"/>
          </a:xfrm>
          <a:prstGeom prst="rect">
            <a:avLst/>
          </a:prstGeom>
        </p:spPr>
      </p:pic>
      <p:sp>
        <p:nvSpPr>
          <p:cNvPr id="10" name="Rectangle 14">
            <a:extLst>
              <a:ext uri="{FF2B5EF4-FFF2-40B4-BE49-F238E27FC236}">
                <a16:creationId xmlns:a16="http://schemas.microsoft.com/office/drawing/2014/main" id="{A9DEB290-E7D4-4D3B-AE30-F77E0D023EAF}"/>
              </a:ext>
            </a:extLst>
          </p:cNvPr>
          <p:cNvSpPr/>
          <p:nvPr/>
        </p:nvSpPr>
        <p:spPr>
          <a:xfrm>
            <a:off x="2212636" y="2427710"/>
            <a:ext cx="7440734" cy="2694762"/>
          </a:xfrm>
          <a:prstGeom prst="rect">
            <a:avLst/>
          </a:prstGeom>
          <a:noFill/>
        </p:spPr>
        <p:txBody>
          <a:bodyPr wrap="none" lIns="123624" tIns="61810" rIns="123624" bIns="61810">
            <a:spAutoFit/>
            <a:scene3d>
              <a:camera prst="orthographicFront"/>
              <a:lightRig rig="soft" dir="t">
                <a:rot lat="0" lon="0" rev="15600000"/>
              </a:lightRig>
            </a:scene3d>
            <a:sp3d extrusionH="57150" prstMaterial="softEdge">
              <a:bevelT w="25400" h="38100"/>
            </a:sp3d>
          </a:bodyPr>
          <a:lstStyle/>
          <a:p>
            <a:pPr marL="0" marR="0" lvl="0" indent="0" algn="ctr" defTabSz="966953"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solidFill>
                  <a:srgbClr val="FF0000"/>
                </a:solidFill>
                <a:effectLst/>
                <a:uLnTx/>
                <a:uFillTx/>
                <a:latin typeface="Times New Roman" panose="02020603050405020304" pitchFamily="18" charset="0"/>
                <a:ea typeface="+mn-ea"/>
                <a:cs typeface="Times New Roman" panose="02020603050405020304" pitchFamily="18" charset="0"/>
              </a:rPr>
              <a:t>HOẠT ĐỘNG 3</a:t>
            </a:r>
          </a:p>
          <a:p>
            <a:pPr marL="0" marR="0" lvl="0" indent="0" algn="ctr" defTabSz="966953" rtl="0" eaLnBrk="1" fontAlgn="auto" latinLnBrk="0" hangingPunct="1">
              <a:lnSpc>
                <a:spcPct val="100000"/>
              </a:lnSpc>
              <a:spcBef>
                <a:spcPts val="0"/>
              </a:spcBef>
              <a:spcAft>
                <a:spcPts val="0"/>
              </a:spcAft>
              <a:buClrTx/>
              <a:buSzTx/>
              <a:buFontTx/>
              <a:buNone/>
              <a:tabLst/>
              <a:defRPr/>
            </a:pPr>
            <a:r>
              <a:rPr kumimoji="0" lang="en-US" sz="9700" b="1" i="0" u="none" strike="noStrike" kern="1200" cap="none" spc="0" normalizeH="0" baseline="0" noProof="0" dirty="0" err="1">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9700" b="1" i="0" u="none" strike="noStrike" kern="1200" cap="none" spc="0" normalizeH="0" baseline="0" noProof="0" dirty="0">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700" b="1" i="0" u="none" strike="noStrike" kern="1200" cap="none" spc="0" normalizeH="0" baseline="0" noProof="0" dirty="0" err="1">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9700" b="1" i="0" u="none" strike="noStrike" kern="1200" cap="none" spc="0" normalizeH="0" baseline="0" noProof="0" dirty="0">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700" b="1" i="0" u="none" strike="noStrike" kern="1200" cap="none" spc="0" normalizeH="0" baseline="0" noProof="0" dirty="0" err="1">
                <a:ln/>
                <a:solidFill>
                  <a:srgbClr val="FF0000"/>
                </a:solidFill>
                <a:effectLst/>
                <a:uLnTx/>
                <a:uFillTx/>
                <a:latin typeface="Times New Roman" panose="02020603050405020304" pitchFamily="18" charset="0"/>
                <a:ea typeface="+mn-ea"/>
                <a:cs typeface="Times New Roman" panose="02020603050405020304" pitchFamily="18" charset="0"/>
              </a:rPr>
              <a:t>lại</a:t>
            </a:r>
            <a:endParaRPr kumimoji="0" lang="en-US" sz="9700" b="1" i="0" u="none" strike="noStrike" kern="1200" cap="none" spc="0" normalizeH="0" baseline="0" noProof="0" dirty="0">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76167491"/>
      </p:ext>
    </p:extLst>
  </p:cSld>
  <p:clrMapOvr>
    <a:masterClrMapping/>
  </p:clrMapOvr>
  <mc:AlternateContent xmlns:mc="http://schemas.openxmlformats.org/markup-compatibility/2006" xmlns:p14="http://schemas.microsoft.com/office/powerpoint/2010/main">
    <mc:Choice Requires="p14">
      <p:transition spd="slow" p14:dur="2000" advTm="19291"/>
    </mc:Choice>
    <mc:Fallback xmlns="">
      <p:transition spd="slow" advTm="19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42" presetClass="entr" presetSubtype="0" fill="hold" nodeType="withEffect">
                                  <p:stCondLst>
                                    <p:cond delay="88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88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53" presetClass="entr" presetSubtype="528"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3250" fill="hold"/>
                                        <p:tgtEl>
                                          <p:spTgt spid="5"/>
                                        </p:tgtEl>
                                        <p:attrNameLst>
                                          <p:attrName>ppt_w</p:attrName>
                                        </p:attrNameLst>
                                      </p:cBhvr>
                                      <p:tavLst>
                                        <p:tav tm="0">
                                          <p:val>
                                            <p:fltVal val="0"/>
                                          </p:val>
                                        </p:tav>
                                        <p:tav tm="100000">
                                          <p:val>
                                            <p:strVal val="#ppt_w"/>
                                          </p:val>
                                        </p:tav>
                                      </p:tavLst>
                                    </p:anim>
                                    <p:anim calcmode="lin" valueType="num">
                                      <p:cBhvr>
                                        <p:cTn id="25" dur="3250" fill="hold"/>
                                        <p:tgtEl>
                                          <p:spTgt spid="5"/>
                                        </p:tgtEl>
                                        <p:attrNameLst>
                                          <p:attrName>ppt_h</p:attrName>
                                        </p:attrNameLst>
                                      </p:cBhvr>
                                      <p:tavLst>
                                        <p:tav tm="0">
                                          <p:val>
                                            <p:fltVal val="0"/>
                                          </p:val>
                                        </p:tav>
                                        <p:tav tm="100000">
                                          <p:val>
                                            <p:strVal val="#ppt_h"/>
                                          </p:val>
                                        </p:tav>
                                      </p:tavLst>
                                    </p:anim>
                                    <p:animEffect transition="in" filter="fade">
                                      <p:cBhvr>
                                        <p:cTn id="26" dur="3250"/>
                                        <p:tgtEl>
                                          <p:spTgt spid="5"/>
                                        </p:tgtEl>
                                      </p:cBhvr>
                                    </p:animEffect>
                                    <p:anim calcmode="lin" valueType="num">
                                      <p:cBhvr>
                                        <p:cTn id="27" dur="3250" fill="hold"/>
                                        <p:tgtEl>
                                          <p:spTgt spid="5"/>
                                        </p:tgtEl>
                                        <p:attrNameLst>
                                          <p:attrName>ppt_x</p:attrName>
                                        </p:attrNameLst>
                                      </p:cBhvr>
                                      <p:tavLst>
                                        <p:tav tm="0">
                                          <p:val>
                                            <p:fltVal val="0.5"/>
                                          </p:val>
                                        </p:tav>
                                        <p:tav tm="100000">
                                          <p:val>
                                            <p:strVal val="#ppt_x"/>
                                          </p:val>
                                        </p:tav>
                                      </p:tavLst>
                                    </p:anim>
                                    <p:anim calcmode="lin" valueType="num">
                                      <p:cBhvr>
                                        <p:cTn id="28" dur="3250" fill="hold"/>
                                        <p:tgtEl>
                                          <p:spTgt spid="5"/>
                                        </p:tgtEl>
                                        <p:attrNameLst>
                                          <p:attrName>ppt_y</p:attrName>
                                        </p:attrNameLst>
                                      </p:cBhvr>
                                      <p:tavLst>
                                        <p:tav tm="0">
                                          <p:val>
                                            <p:fltVal val="0.5"/>
                                          </p:val>
                                        </p:tav>
                                        <p:tav tm="100000">
                                          <p:val>
                                            <p:strVal val="#ppt_y"/>
                                          </p:val>
                                        </p:tav>
                                      </p:tavLst>
                                    </p:anim>
                                  </p:childTnLst>
                                </p:cTn>
                              </p:par>
                              <p:par>
                                <p:cTn id="29" presetID="17"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32" presetClass="emph" presetSubtype="0" fill="hold" grpId="0" nodeType="withEffect">
                                  <p:stCondLst>
                                    <p:cond delay="0"/>
                                  </p:stCondLst>
                                  <p:childTnLst>
                                    <p:animRot by="120000">
                                      <p:cBhvr>
                                        <p:cTn id="36" dur="100" fill="hold">
                                          <p:stCondLst>
                                            <p:cond delay="0"/>
                                          </p:stCondLst>
                                        </p:cTn>
                                        <p:tgtEl>
                                          <p:spTgt spid="10"/>
                                        </p:tgtEl>
                                        <p:attrNameLst>
                                          <p:attrName>r</p:attrName>
                                        </p:attrNameLst>
                                      </p:cBhvr>
                                    </p:animRot>
                                    <p:animRot by="-240000">
                                      <p:cBhvr>
                                        <p:cTn id="37" dur="200" fill="hold">
                                          <p:stCondLst>
                                            <p:cond delay="200"/>
                                          </p:stCondLst>
                                        </p:cTn>
                                        <p:tgtEl>
                                          <p:spTgt spid="10"/>
                                        </p:tgtEl>
                                        <p:attrNameLst>
                                          <p:attrName>r</p:attrName>
                                        </p:attrNameLst>
                                      </p:cBhvr>
                                    </p:animRot>
                                    <p:animRot by="240000">
                                      <p:cBhvr>
                                        <p:cTn id="38" dur="200" fill="hold">
                                          <p:stCondLst>
                                            <p:cond delay="400"/>
                                          </p:stCondLst>
                                        </p:cTn>
                                        <p:tgtEl>
                                          <p:spTgt spid="10"/>
                                        </p:tgtEl>
                                        <p:attrNameLst>
                                          <p:attrName>r</p:attrName>
                                        </p:attrNameLst>
                                      </p:cBhvr>
                                    </p:animRot>
                                    <p:animRot by="-240000">
                                      <p:cBhvr>
                                        <p:cTn id="39" dur="200" fill="hold">
                                          <p:stCondLst>
                                            <p:cond delay="600"/>
                                          </p:stCondLst>
                                        </p:cTn>
                                        <p:tgtEl>
                                          <p:spTgt spid="10"/>
                                        </p:tgtEl>
                                        <p:attrNameLst>
                                          <p:attrName>r</p:attrName>
                                        </p:attrNameLst>
                                      </p:cBhvr>
                                    </p:animRot>
                                    <p:animRot by="120000">
                                      <p:cBhvr>
                                        <p:cTn id="4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940399-EEF7-459C-A597-FEF0FD42015B}"/>
              </a:ext>
            </a:extLst>
          </p:cNvPr>
          <p:cNvGrpSpPr/>
          <p:nvPr/>
        </p:nvGrpSpPr>
        <p:grpSpPr>
          <a:xfrm>
            <a:off x="134869" y="1011407"/>
            <a:ext cx="2070493" cy="638922"/>
            <a:chOff x="102254" y="759733"/>
            <a:chExt cx="2070493" cy="638922"/>
          </a:xfrm>
        </p:grpSpPr>
        <p:pic>
          <p:nvPicPr>
            <p:cNvPr id="3" name="Kí hiệu - Khám phá &amp; Luyện tập">
              <a:extLst>
                <a:ext uri="{FF2B5EF4-FFF2-40B4-BE49-F238E27FC236}">
                  <a16:creationId xmlns:a16="http://schemas.microsoft.com/office/drawing/2014/main" id="{A454A57C-CF1C-4409-8429-7E5604849B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2254" y="759733"/>
              <a:ext cx="638922" cy="638922"/>
            </a:xfrm>
            <a:prstGeom prst="rect">
              <a:avLst/>
            </a:prstGeom>
          </p:spPr>
        </p:pic>
        <p:sp>
          <p:nvSpPr>
            <p:cNvPr id="4" name="TextBox 3">
              <a:extLst>
                <a:ext uri="{FF2B5EF4-FFF2-40B4-BE49-F238E27FC236}">
                  <a16:creationId xmlns:a16="http://schemas.microsoft.com/office/drawing/2014/main" id="{998264A0-1D44-4946-BCE9-801B864A82A7}"/>
                </a:ext>
              </a:extLst>
            </p:cNvPr>
            <p:cNvSpPr txBox="1"/>
            <p:nvPr/>
          </p:nvSpPr>
          <p:spPr>
            <a:xfrm>
              <a:off x="671118" y="813880"/>
              <a:ext cx="1501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SGK-TV" pitchFamily="2" charset="0"/>
                  <a:ea typeface="+mn-ea"/>
                  <a:cs typeface="Arial-SGK-TV" pitchFamily="2" charset="0"/>
                </a:rPr>
                <a:t>1. Đọc</a:t>
              </a:r>
              <a:endParaRPr kumimoji="0" lang="vi-VN" sz="3200" b="0" i="0" u="none" strike="noStrike" kern="1200" cap="none" spc="0" normalizeH="0" baseline="0" noProof="0">
                <a:ln>
                  <a:noFill/>
                </a:ln>
                <a:solidFill>
                  <a:prstClr val="black"/>
                </a:solidFill>
                <a:effectLst/>
                <a:uLnTx/>
                <a:uFillTx/>
                <a:latin typeface="Arial-SGK-TV" pitchFamily="2" charset="0"/>
                <a:ea typeface="+mn-ea"/>
                <a:cs typeface="Arial-SGK-TV" pitchFamily="2" charset="0"/>
              </a:endParaRPr>
            </a:p>
          </p:txBody>
        </p:sp>
      </p:grpSp>
      <p:sp>
        <p:nvSpPr>
          <p:cNvPr id="6" name="TextBox 5">
            <a:extLst>
              <a:ext uri="{FF2B5EF4-FFF2-40B4-BE49-F238E27FC236}">
                <a16:creationId xmlns:a16="http://schemas.microsoft.com/office/drawing/2014/main" id="{953BC164-F689-44C9-8A68-B6E151A30A7E}"/>
              </a:ext>
            </a:extLst>
          </p:cNvPr>
          <p:cNvSpPr txBox="1"/>
          <p:nvPr/>
        </p:nvSpPr>
        <p:spPr>
          <a:xfrm>
            <a:off x="418011" y="2246233"/>
            <a:ext cx="11612880" cy="4062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300" b="0" i="0" u="none" strike="noStrike" kern="1200" cap="none" spc="0" normalizeH="0" baseline="0" noProof="0" dirty="0">
                <a:ln>
                  <a:noFill/>
                </a:ln>
                <a:effectLst/>
                <a:uLnTx/>
                <a:uFillTx/>
                <a:latin typeface="+mj-lt"/>
                <a:ea typeface="+mn-ea"/>
                <a:cs typeface="Arial-SGK-TV" pitchFamily="2" charset="0"/>
              </a:rPr>
              <a:t>Bố tôi vẫn nhớ mãi cái ngày tôi khóc, tức cái ngày tôi chào đời. Khi nghe tiếng tôi khóc, bố</a:t>
            </a:r>
            <a:r>
              <a:rPr kumimoji="0" lang="en-US" sz="4300" b="0" i="0" u="none" strike="noStrike" kern="1200" cap="none" spc="0" normalizeH="0" noProof="0" dirty="0">
                <a:ln>
                  <a:noFill/>
                </a:ln>
                <a:effectLst/>
                <a:uLnTx/>
                <a:uFillTx/>
                <a:latin typeface="+mj-lt"/>
                <a:ea typeface="+mn-ea"/>
                <a:cs typeface="Arial-SGK-TV" pitchFamily="2" charset="0"/>
              </a:rPr>
              <a:t> </a:t>
            </a:r>
            <a:r>
              <a:rPr kumimoji="0" lang="vi-VN" sz="4300" b="0" i="0" u="none" strike="noStrike" kern="1200" cap="none" spc="0" normalizeH="0" baseline="0" noProof="0" dirty="0">
                <a:ln>
                  <a:noFill/>
                </a:ln>
                <a:effectLst/>
                <a:uLnTx/>
                <a:uFillTx/>
                <a:latin typeface="+mj-lt"/>
                <a:ea typeface="+mn-ea"/>
                <a:cs typeface="Arial-SGK-TV" pitchFamily="2" charset="0"/>
              </a:rPr>
              <a:t>thốt</a:t>
            </a:r>
            <a:r>
              <a:rPr lang="en-US" sz="4300" noProof="0" dirty="0">
                <a:latin typeface="+mj-lt"/>
                <a:cs typeface="Arial-SGK-TV" pitchFamily="2" charset="0"/>
              </a:rPr>
              <a:t>  </a:t>
            </a:r>
            <a:r>
              <a:rPr kumimoji="0" lang="vi-VN" sz="4300" b="0" i="0" u="none" strike="noStrike" kern="1200" cap="none" spc="0" normalizeH="0" baseline="0" noProof="0" dirty="0">
                <a:ln>
                  <a:noFill/>
                </a:ln>
                <a:effectLst/>
                <a:uLnTx/>
                <a:uFillTx/>
                <a:latin typeface="+mj-lt"/>
                <a:ea typeface="+mn-ea"/>
                <a:cs typeface="Arial-SGK-TV" pitchFamily="2" charset="0"/>
              </a:rPr>
              <a:t>lên sung sướng: “</a:t>
            </a:r>
            <a:r>
              <a:rPr kumimoji="0" lang="en-US" sz="4300" b="0" i="0" u="none" strike="noStrike" kern="1200" cap="none" spc="0" normalizeH="0" baseline="0" noProof="0" dirty="0">
                <a:ln>
                  <a:noFill/>
                </a:ln>
                <a:effectLst/>
                <a:uLnTx/>
                <a:uFillTx/>
                <a:latin typeface="+mj-lt"/>
                <a:ea typeface="+mn-ea"/>
                <a:cs typeface="Arial-SGK-TV" pitchFamily="2" charset="0"/>
              </a:rPr>
              <a:t> </a:t>
            </a:r>
            <a:r>
              <a:rPr kumimoji="0" lang="vi-VN" sz="4300" b="0" i="0" u="none" strike="noStrike" kern="1200" cap="none" spc="0" normalizeH="0" baseline="0" noProof="0" dirty="0">
                <a:ln>
                  <a:noFill/>
                </a:ln>
                <a:effectLst/>
                <a:uLnTx/>
                <a:uFillTx/>
                <a:latin typeface="+mj-lt"/>
                <a:ea typeface="+mn-ea"/>
                <a:cs typeface="Arial-SGK-TV" pitchFamily="2" charset="0"/>
              </a:rPr>
              <a:t>Trời ơi, </a:t>
            </a:r>
            <a:r>
              <a:rPr kumimoji="0" lang="en-US" sz="4300" b="0" i="0" u="none" strike="noStrike" kern="1200" cap="none" spc="0" normalizeH="0" baseline="0" noProof="0" dirty="0">
                <a:ln>
                  <a:noFill/>
                </a:ln>
                <a:effectLst/>
                <a:uLnTx/>
                <a:uFillTx/>
                <a:latin typeface="+mj-lt"/>
                <a:ea typeface="+mn-ea"/>
                <a:cs typeface="Arial-SGK-TV" pitchFamily="2" charset="0"/>
              </a:rPr>
              <a:t> </a:t>
            </a:r>
            <a:r>
              <a:rPr kumimoji="0" lang="vi-VN" sz="4300" b="0" i="0" u="none" strike="noStrike" kern="1200" cap="none" spc="0" normalizeH="0" baseline="0" noProof="0" dirty="0">
                <a:ln>
                  <a:noFill/>
                </a:ln>
                <a:effectLst/>
                <a:uLnTx/>
                <a:uFillTx/>
                <a:latin typeface="+mj-lt"/>
                <a:ea typeface="+mn-ea"/>
                <a:cs typeface="Arial-SGK-TV" pitchFamily="2" charset="0"/>
              </a:rPr>
              <a:t>con tôi</a:t>
            </a:r>
            <a:r>
              <a:rPr kumimoji="0" lang="en-US" sz="4300" b="0" i="0" u="none" strike="noStrike" kern="1200" cap="none" spc="0" normalizeH="0" baseline="0" noProof="0" dirty="0">
                <a:ln>
                  <a:noFill/>
                </a:ln>
                <a:effectLst/>
                <a:uLnTx/>
                <a:uFillTx/>
                <a:latin typeface="+mj-lt"/>
                <a:ea typeface="+mn-ea"/>
                <a:cs typeface="Arial-SGK-TV" pitchFamily="2" charset="0"/>
              </a:rPr>
              <a:t> </a:t>
            </a:r>
            <a:r>
              <a:rPr kumimoji="0" lang="vi-VN" sz="4300" b="0" i="0" u="none" strike="noStrike" kern="1200" cap="none" spc="0" normalizeH="0" baseline="0" noProof="0" dirty="0">
                <a:ln>
                  <a:noFill/>
                </a:ln>
                <a:effectLst/>
                <a:uLnTx/>
                <a:uFillTx/>
                <a:latin typeface="+mj-lt"/>
                <a:ea typeface="+mn-ea"/>
                <a:cs typeface="Arial-SGK-TV" pitchFamily="2" charset="0"/>
              </a:rPr>
              <a:t>!</a:t>
            </a:r>
            <a:r>
              <a:rPr kumimoji="0" lang="en-US" sz="4300" b="0" i="0" u="none" strike="noStrike" kern="1200" cap="none" spc="0" normalizeH="0" baseline="0" noProof="0" dirty="0">
                <a:ln>
                  <a:noFill/>
                </a:ln>
                <a:effectLst/>
                <a:uLnTx/>
                <a:uFillTx/>
                <a:latin typeface="+mj-lt"/>
                <a:ea typeface="+mn-ea"/>
                <a:cs typeface="Arial-SGK-TV" pitchFamily="2" charset="0"/>
              </a:rPr>
              <a:t> </a:t>
            </a:r>
            <a:r>
              <a:rPr kumimoji="0" lang="vi-VN" sz="4300" b="0" i="0" u="none" strike="noStrike" kern="1200" cap="none" spc="0" normalizeH="0" baseline="0" noProof="0" dirty="0">
                <a:ln>
                  <a:noFill/>
                </a:ln>
                <a:effectLst/>
                <a:uLnTx/>
                <a:uFillTx/>
                <a:latin typeface="+mj-lt"/>
                <a:ea typeface="+mn-ea"/>
                <a:cs typeface="Arial-SGK-TV" pitchFamily="2" charset="0"/>
              </a:rPr>
              <a:t>”. Nói rồi ông áp tai vào cạnh cái miệng đang khóc của tôi. Bố tôi nói chưa bao giờ thấy tôi xinh đẹp như vậy. Bố còn bảo ẵm một đứa bé mệt hơn cày một đám ruộng.</a:t>
            </a:r>
            <a:r>
              <a:rPr kumimoji="0" lang="en-US" sz="4300" b="0" i="0" u="none" strike="noStrike" kern="1200" cap="none" spc="0" normalizeH="0" baseline="0" noProof="0" dirty="0">
                <a:ln>
                  <a:noFill/>
                </a:ln>
                <a:effectLst/>
                <a:uLnTx/>
                <a:uFillTx/>
                <a:latin typeface="+mj-lt"/>
                <a:ea typeface="+mn-ea"/>
                <a:cs typeface="Arial-SGK-TV" pitchFamily="2" charset="0"/>
              </a:rPr>
              <a:t> </a:t>
            </a:r>
          </a:p>
        </p:txBody>
      </p:sp>
      <p:grpSp>
        <p:nvGrpSpPr>
          <p:cNvPr id="9" name="Group 8">
            <a:extLst>
              <a:ext uri="{FF2B5EF4-FFF2-40B4-BE49-F238E27FC236}">
                <a16:creationId xmlns:a16="http://schemas.microsoft.com/office/drawing/2014/main" id="{8F2CC040-B1FA-4ED6-AC0E-C06C4CA2D1CE}"/>
              </a:ext>
            </a:extLst>
          </p:cNvPr>
          <p:cNvGrpSpPr/>
          <p:nvPr/>
        </p:nvGrpSpPr>
        <p:grpSpPr>
          <a:xfrm>
            <a:off x="5414176" y="1054425"/>
            <a:ext cx="1209822" cy="1191808"/>
            <a:chOff x="379696" y="1721046"/>
            <a:chExt cx="1209822" cy="1191808"/>
          </a:xfrm>
        </p:grpSpPr>
        <p:pic>
          <p:nvPicPr>
            <p:cNvPr id="7" name="图片 33801" descr="1-25">
              <a:extLst>
                <a:ext uri="{FF2B5EF4-FFF2-40B4-BE49-F238E27FC236}">
                  <a16:creationId xmlns:a16="http://schemas.microsoft.com/office/drawing/2014/main" id="{E44D373A-4D3F-4546-A8DD-9F1CC5BAB615}"/>
                </a:ext>
              </a:extLst>
            </p:cNvPr>
            <p:cNvPicPr>
              <a:picLocks noChangeAspect="1"/>
            </p:cNvPicPr>
            <p:nvPr/>
          </p:nvPicPr>
          <p:blipFill>
            <a:blip r:embed="rId4"/>
            <a:stretch>
              <a:fillRect/>
            </a:stretch>
          </p:blipFill>
          <p:spPr>
            <a:xfrm>
              <a:off x="379696" y="1721046"/>
              <a:ext cx="1209822" cy="1191808"/>
            </a:xfrm>
            <a:prstGeom prst="rect">
              <a:avLst/>
            </a:prstGeom>
            <a:noFill/>
            <a:ln w="9525">
              <a:noFill/>
            </a:ln>
          </p:spPr>
        </p:pic>
        <p:sp>
          <p:nvSpPr>
            <p:cNvPr id="8" name="TextBox 7">
              <a:extLst>
                <a:ext uri="{FF2B5EF4-FFF2-40B4-BE49-F238E27FC236}">
                  <a16:creationId xmlns:a16="http://schemas.microsoft.com/office/drawing/2014/main" id="{7C7E4C2D-19B2-40CF-8508-017AA1AE35D8}"/>
                </a:ext>
              </a:extLst>
            </p:cNvPr>
            <p:cNvSpPr txBox="1"/>
            <p:nvPr/>
          </p:nvSpPr>
          <p:spPr>
            <a:xfrm>
              <a:off x="776770" y="2010687"/>
              <a:ext cx="2820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SGK-TV" pitchFamily="2" charset="0"/>
                  <a:ea typeface="+mn-ea"/>
                  <a:cs typeface="Arial-SGK-TV" pitchFamily="2" charset="0"/>
                </a:rPr>
                <a:t>1</a:t>
              </a:r>
              <a:endParaRPr kumimoji="0" lang="vi-VN" sz="3200" b="1" i="0" u="none" strike="noStrike" kern="1200" cap="none" spc="0" normalizeH="0" baseline="0" noProof="0">
                <a:ln>
                  <a:noFill/>
                </a:ln>
                <a:solidFill>
                  <a:srgbClr val="FF0000"/>
                </a:solidFill>
                <a:effectLst/>
                <a:uLnTx/>
                <a:uFillTx/>
                <a:latin typeface="Arial-SGK-TV" pitchFamily="2" charset="0"/>
                <a:ea typeface="+mn-ea"/>
                <a:cs typeface="Arial-SGK-TV" pitchFamily="2" charset="0"/>
              </a:endParaRPr>
            </a:p>
          </p:txBody>
        </p:sp>
      </p:grpSp>
      <p:sp>
        <p:nvSpPr>
          <p:cNvPr id="14" name="Rounded Rectangle 2">
            <a:extLst>
              <a:ext uri="{FF2B5EF4-FFF2-40B4-BE49-F238E27FC236}">
                <a16:creationId xmlns:a16="http://schemas.microsoft.com/office/drawing/2014/main" id="{1DD790D6-FF93-4D6C-BF71-4A4A398C00A0}"/>
              </a:ext>
            </a:extLst>
          </p:cNvPr>
          <p:cNvSpPr/>
          <p:nvPr/>
        </p:nvSpPr>
        <p:spPr>
          <a:xfrm>
            <a:off x="3316504" y="194163"/>
            <a:ext cx="5553512"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marL="0" marR="0" lvl="0" indent="0" algn="ctr" defTabSz="903879"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white"/>
                </a:solidFill>
                <a:effectLst/>
                <a:uLnTx/>
                <a:uFillTx/>
                <a:latin typeface="Arial-SGK-TV" pitchFamily="2" charset="0"/>
                <a:ea typeface="+mn-ea"/>
                <a:cs typeface="Arial-SGK-TV" pitchFamily="2" charset="0"/>
              </a:rPr>
              <a:t>Bài</a:t>
            </a:r>
            <a:r>
              <a:rPr kumimoji="0" lang="en-US" sz="3000" b="1" i="0" u="none" strike="noStrike" kern="0" cap="none" spc="0" normalizeH="0" baseline="0" noProof="0" dirty="0">
                <a:ln>
                  <a:noFill/>
                </a:ln>
                <a:solidFill>
                  <a:prstClr val="white"/>
                </a:solidFill>
                <a:effectLst/>
                <a:uLnTx/>
                <a:uFillTx/>
                <a:latin typeface="Arial-SGK-TV" pitchFamily="2" charset="0"/>
                <a:ea typeface="+mn-ea"/>
                <a:cs typeface="Arial-SGK-TV" pitchFamily="2" charset="0"/>
              </a:rPr>
              <a:t> </a:t>
            </a:r>
            <a:r>
              <a:rPr kumimoji="0" lang="vi-VN" sz="3000" b="1" i="0" u="none" strike="noStrike" kern="0" cap="none" spc="0" normalizeH="0" baseline="0" noProof="0" dirty="0">
                <a:ln>
                  <a:noFill/>
                </a:ln>
                <a:solidFill>
                  <a:prstClr val="white"/>
                </a:solidFill>
                <a:effectLst/>
                <a:uLnTx/>
                <a:uFillTx/>
                <a:latin typeface="Arial-SGK-TV" pitchFamily="2" charset="0"/>
                <a:ea typeface="+mn-ea"/>
                <a:cs typeface="Arial-SGK-TV" pitchFamily="2" charset="0"/>
              </a:rPr>
              <a:t>2</a:t>
            </a:r>
            <a:r>
              <a:rPr kumimoji="0" lang="en-US" sz="3000" b="1" i="0" u="none" strike="noStrike" kern="0" cap="none" spc="0" normalizeH="0" baseline="0" noProof="0" dirty="0">
                <a:ln>
                  <a:noFill/>
                </a:ln>
                <a:solidFill>
                  <a:prstClr val="white"/>
                </a:solidFill>
                <a:effectLst/>
                <a:uLnTx/>
                <a:uFillTx/>
                <a:latin typeface="Arial-SGK-TV" pitchFamily="2" charset="0"/>
                <a:ea typeface="+mn-ea"/>
                <a:cs typeface="Arial-SGK-TV" pitchFamily="2" charset="0"/>
              </a:rPr>
              <a:t>: </a:t>
            </a:r>
            <a:r>
              <a:rPr kumimoji="0" lang="vi-VN" sz="3000" b="1" i="0" u="none" strike="noStrike" kern="0" cap="none" spc="0" normalizeH="0" baseline="0" noProof="0" dirty="0">
                <a:ln>
                  <a:noFill/>
                </a:ln>
                <a:solidFill>
                  <a:prstClr val="white"/>
                </a:solidFill>
                <a:effectLst/>
                <a:uLnTx/>
                <a:uFillTx/>
                <a:latin typeface="Arial-SGK-TV" pitchFamily="2" charset="0"/>
                <a:ea typeface="+mn-ea"/>
                <a:cs typeface="Arial-SGK-TV" pitchFamily="2" charset="0"/>
              </a:rPr>
              <a:t>Cánh đồng của bố</a:t>
            </a:r>
            <a:endParaRPr kumimoji="0" lang="en-US" sz="3000" b="1" i="0" u="none" strike="noStrike" kern="0" cap="none" spc="0" normalizeH="0" baseline="0" noProof="0" dirty="0">
              <a:ln>
                <a:noFill/>
              </a:ln>
              <a:solidFill>
                <a:prstClr val="white"/>
              </a:solidFill>
              <a:effectLst/>
              <a:uLnTx/>
              <a:uFillTx/>
              <a:latin typeface="Arial-SGK-TV" pitchFamily="2" charset="0"/>
              <a:ea typeface="+mn-ea"/>
              <a:cs typeface="Arial-SGK-TV" pitchFamily="2" charset="0"/>
            </a:endParaRPr>
          </a:p>
        </p:txBody>
      </p:sp>
      <p:sp>
        <p:nvSpPr>
          <p:cNvPr id="24" name="TextBox 23"/>
          <p:cNvSpPr txBox="1"/>
          <p:nvPr/>
        </p:nvSpPr>
        <p:spPr>
          <a:xfrm>
            <a:off x="2956598" y="2246233"/>
            <a:ext cx="3062489" cy="754053"/>
          </a:xfrm>
          <a:prstGeom prst="rect">
            <a:avLst/>
          </a:prstGeom>
          <a:noFill/>
        </p:spPr>
        <p:txBody>
          <a:bodyPr wrap="square" rtlCol="0">
            <a:spAutoFit/>
          </a:bodyPr>
          <a:lstStyle/>
          <a:p>
            <a:r>
              <a:rPr lang="vi-VN" sz="4300" dirty="0">
                <a:solidFill>
                  <a:srgbClr val="FF0000"/>
                </a:solidFill>
                <a:latin typeface="Times New Roman" panose="02020603050405020304" pitchFamily="18" charset="0"/>
                <a:cs typeface="Times New Roman" panose="02020603050405020304" pitchFamily="18" charset="0"/>
              </a:rPr>
              <a:t>nhớ mãi</a:t>
            </a:r>
            <a:endParaRPr lang="en-US" sz="4300" dirty="0">
              <a:solidFill>
                <a:srgbClr val="FF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10621294" y="3552862"/>
            <a:ext cx="1435724" cy="754053"/>
          </a:xfrm>
          <a:prstGeom prst="rect">
            <a:avLst/>
          </a:prstGeom>
          <a:noFill/>
        </p:spPr>
        <p:txBody>
          <a:bodyPr wrap="square" rtlCol="0">
            <a:spAutoFit/>
          </a:bodyPr>
          <a:lstStyle/>
          <a:p>
            <a:r>
              <a:rPr lang="vi-VN" sz="4300" dirty="0">
                <a:solidFill>
                  <a:srgbClr val="FF0000"/>
                </a:solidFill>
                <a:latin typeface="Times New Roman" panose="02020603050405020304" pitchFamily="18" charset="0"/>
                <a:cs typeface="Times New Roman" panose="02020603050405020304" pitchFamily="18" charset="0"/>
              </a:rPr>
              <a:t>áp tai</a:t>
            </a:r>
            <a:endParaRPr lang="en-US" sz="4300" dirty="0">
              <a:solidFill>
                <a:srgbClr val="FF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418011" y="4846663"/>
            <a:ext cx="3164374" cy="754053"/>
          </a:xfrm>
          <a:prstGeom prst="rect">
            <a:avLst/>
          </a:prstGeom>
          <a:noFill/>
        </p:spPr>
        <p:txBody>
          <a:bodyPr wrap="square" rtlCol="0">
            <a:spAutoFit/>
          </a:bodyPr>
          <a:lstStyle/>
          <a:p>
            <a:r>
              <a:rPr lang="vi-VN" sz="4300" dirty="0">
                <a:solidFill>
                  <a:srgbClr val="FF0000"/>
                </a:solidFill>
                <a:latin typeface="Times New Roman" panose="02020603050405020304" pitchFamily="18" charset="0"/>
                <a:cs typeface="Times New Roman" panose="02020603050405020304" pitchFamily="18" charset="0"/>
              </a:rPr>
              <a:t>chưa bao giờ</a:t>
            </a:r>
            <a:endParaRPr lang="en-US" sz="4300"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3582385" y="3546448"/>
            <a:ext cx="4049796" cy="754053"/>
          </a:xfrm>
          <a:prstGeom prst="rect">
            <a:avLst/>
          </a:prstGeom>
          <a:noFill/>
        </p:spPr>
        <p:txBody>
          <a:bodyPr wrap="square" rtlCol="0">
            <a:spAutoFit/>
          </a:bodyPr>
          <a:lstStyle/>
          <a:p>
            <a:r>
              <a:rPr lang="vi-VN" sz="4300" dirty="0">
                <a:solidFill>
                  <a:srgbClr val="FF0000"/>
                </a:solidFill>
                <a:latin typeface="Times New Roman" panose="02020603050405020304" pitchFamily="18" charset="0"/>
                <a:cs typeface="Times New Roman" panose="02020603050405020304" pitchFamily="18" charset="0"/>
              </a:rPr>
              <a:t>Trời ơi, </a:t>
            </a:r>
            <a:r>
              <a:rPr lang="en-US" sz="4300" dirty="0">
                <a:solidFill>
                  <a:srgbClr val="FF0000"/>
                </a:solidFill>
                <a:latin typeface="Times New Roman" panose="02020603050405020304" pitchFamily="18" charset="0"/>
                <a:cs typeface="Times New Roman" panose="02020603050405020304" pitchFamily="18" charset="0"/>
              </a:rPr>
              <a:t> </a:t>
            </a:r>
            <a:r>
              <a:rPr lang="vi-VN" sz="4300" dirty="0">
                <a:solidFill>
                  <a:srgbClr val="FF0000"/>
                </a:solidFill>
                <a:latin typeface="Times New Roman" panose="02020603050405020304" pitchFamily="18" charset="0"/>
                <a:cs typeface="Times New Roman" panose="02020603050405020304" pitchFamily="18" charset="0"/>
              </a:rPr>
              <a:t>con tôi</a:t>
            </a:r>
            <a:r>
              <a:rPr lang="en-US" sz="4300" dirty="0">
                <a:solidFill>
                  <a:srgbClr val="FF0000"/>
                </a:solidFill>
                <a:latin typeface="Times New Roman" panose="02020603050405020304" pitchFamily="18" charset="0"/>
                <a:cs typeface="Times New Roman" panose="02020603050405020304" pitchFamily="18" charset="0"/>
              </a:rPr>
              <a:t> </a:t>
            </a:r>
            <a:r>
              <a:rPr lang="vi-VN" sz="4300" dirty="0">
                <a:solidFill>
                  <a:srgbClr val="FF0000"/>
                </a:solidFill>
                <a:latin typeface="Times New Roman" panose="02020603050405020304" pitchFamily="18" charset="0"/>
                <a:cs typeface="Times New Roman" panose="02020603050405020304" pitchFamily="18" charset="0"/>
              </a:rPr>
              <a:t>!</a:t>
            </a:r>
            <a:endParaRPr lang="en-US" sz="4300"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9535886" y="1011407"/>
            <a:ext cx="184731" cy="369332"/>
          </a:xfrm>
          <a:prstGeom prst="rect">
            <a:avLst/>
          </a:prstGeom>
          <a:noFill/>
        </p:spPr>
        <p:txBody>
          <a:bodyPr wrap="none" rtlCol="0">
            <a:spAutoFit/>
          </a:bodyPr>
          <a:lstStyle/>
          <a:p>
            <a:endParaRPr lang="en-US" dirty="0"/>
          </a:p>
        </p:txBody>
      </p:sp>
      <p:sp>
        <p:nvSpPr>
          <p:cNvPr id="36" name="TextBox 35"/>
          <p:cNvSpPr txBox="1"/>
          <p:nvPr/>
        </p:nvSpPr>
        <p:spPr>
          <a:xfrm>
            <a:off x="9923416" y="2877098"/>
            <a:ext cx="2133602" cy="754053"/>
          </a:xfrm>
          <a:prstGeom prst="rect">
            <a:avLst/>
          </a:prstGeom>
          <a:noFill/>
        </p:spPr>
        <p:txBody>
          <a:bodyPr wrap="square" rtlCol="0">
            <a:spAutoFit/>
          </a:bodyPr>
          <a:lstStyle/>
          <a:p>
            <a:r>
              <a:rPr lang="en-US" sz="4300" dirty="0" err="1">
                <a:solidFill>
                  <a:srgbClr val="FF0000"/>
                </a:solidFill>
                <a:latin typeface="Times New Roman" panose="02020603050405020304" pitchFamily="18" charset="0"/>
                <a:cs typeface="Times New Roman" panose="02020603050405020304" pitchFamily="18" charset="0"/>
              </a:rPr>
              <a:t>thốt</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lên</a:t>
            </a:r>
            <a:endParaRPr lang="en-US" sz="43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34627140"/>
      </p:ext>
    </p:extLst>
  </p:cSld>
  <p:clrMapOvr>
    <a:masterClrMapping/>
  </p:clrMapOvr>
  <p:transition spd="slow" advTm="7613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fade">
                                      <p:cBhvr>
                                        <p:cTn id="12" dur="500"/>
                                        <p:tgtEl>
                                          <p:spTgt spid="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fade">
                                      <p:cBhvr>
                                        <p:cTn id="17" dur="500"/>
                                        <p:tgtEl>
                                          <p:spTgt spid="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fade">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A7FF"/>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B3A59D1-9D4F-4444-8F43-878C27CC9C28}"/>
              </a:ext>
            </a:extLst>
          </p:cNvPr>
          <p:cNvPicPr>
            <a:picLocks noChangeAspect="1"/>
          </p:cNvPicPr>
          <p:nvPr/>
        </p:nvPicPr>
        <p:blipFill rotWithShape="1">
          <a:blip r:embed="rId3">
            <a:extLst>
              <a:ext uri="{28A0092B-C50C-407E-A947-70E740481C1C}">
                <a14:useLocalDpi xmlns:a14="http://schemas.microsoft.com/office/drawing/2010/main" val="0"/>
              </a:ext>
            </a:extLst>
          </a:blip>
          <a:srcRect l="19395" t="33380" r="19276" b="32861"/>
          <a:stretch/>
        </p:blipFill>
        <p:spPr>
          <a:xfrm>
            <a:off x="-11243" y="0"/>
            <a:ext cx="12203243" cy="6858000"/>
          </a:xfrm>
          <a:prstGeom prst="rect">
            <a:avLst/>
          </a:prstGeom>
        </p:spPr>
      </p:pic>
      <p:sp>
        <p:nvSpPr>
          <p:cNvPr id="13" name="矩形: 圆角 12">
            <a:extLst>
              <a:ext uri="{FF2B5EF4-FFF2-40B4-BE49-F238E27FC236}">
                <a16:creationId xmlns:a16="http://schemas.microsoft.com/office/drawing/2014/main" id="{7CBCEF00-F525-4B01-9FDE-BA33DFB21134}"/>
              </a:ext>
            </a:extLst>
          </p:cNvPr>
          <p:cNvSpPr/>
          <p:nvPr/>
        </p:nvSpPr>
        <p:spPr>
          <a:xfrm>
            <a:off x="296302" y="262995"/>
            <a:ext cx="11720895" cy="6371492"/>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95959"/>
              </a:solidFill>
              <a:effectLst/>
              <a:uLnTx/>
              <a:uFillTx/>
              <a:latin typeface="Calibri"/>
              <a:ea typeface="等线" panose="02010600030101010101" pitchFamily="2" charset="-122"/>
              <a:cs typeface="+mn-cs"/>
            </a:endParaRPr>
          </a:p>
        </p:txBody>
      </p:sp>
      <p:sp>
        <p:nvSpPr>
          <p:cNvPr id="30" name="PA-任意多边形 13">
            <a:extLst>
              <a:ext uri="{FF2B5EF4-FFF2-40B4-BE49-F238E27FC236}">
                <a16:creationId xmlns:a16="http://schemas.microsoft.com/office/drawing/2014/main" id="{99212E22-DBEF-4EA0-BB87-5513BECAF66F}"/>
              </a:ext>
            </a:extLst>
          </p:cNvPr>
          <p:cNvSpPr>
            <a:spLocks/>
          </p:cNvSpPr>
          <p:nvPr>
            <p:custDataLst>
              <p:tags r:id="rId1"/>
            </p:custDataLst>
          </p:nvPr>
        </p:nvSpPr>
        <p:spPr bwMode="auto">
          <a:xfrm>
            <a:off x="3921588" y="4052067"/>
            <a:ext cx="133781" cy="72628"/>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ysClr val="window" lastClr="FFFFFF"/>
          </a:solidFill>
          <a:ln w="9525" cap="flat" cmpd="sng" algn="ctr">
            <a:no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lang="zh-CN" altLang="en-US" sz="2133" b="0" i="0" u="none" strike="noStrike" kern="0" cap="none" spc="0" normalizeH="0" baseline="0" noProof="0">
              <a:ln>
                <a:noFill/>
              </a:ln>
              <a:solidFill>
                <a:prstClr val="black">
                  <a:lumMod val="95000"/>
                  <a:lumOff val="5000"/>
                </a:prstClr>
              </a:solidFill>
              <a:effectLst/>
              <a:uLnTx/>
              <a:uFillTx/>
              <a:latin typeface="字魂70号-灵悦黑体" panose="00000500000000000000" pitchFamily="2" charset="-122"/>
              <a:ea typeface="字魂70号-灵悦黑体" panose="00000500000000000000" pitchFamily="2" charset="-122"/>
              <a:cs typeface="阿里巴巴普惠体 Light"/>
              <a:sym typeface="+mn-lt"/>
            </a:endParaRPr>
          </a:p>
        </p:txBody>
      </p:sp>
      <p:sp>
        <p:nvSpPr>
          <p:cNvPr id="28" name="Nội dung">
            <a:extLst>
              <a:ext uri="{FF2B5EF4-FFF2-40B4-BE49-F238E27FC236}">
                <a16:creationId xmlns:a16="http://schemas.microsoft.com/office/drawing/2014/main" id="{FFBF08A4-F4F1-491F-A330-C7F96AF152E7}"/>
              </a:ext>
            </a:extLst>
          </p:cNvPr>
          <p:cNvSpPr txBox="1"/>
          <p:nvPr/>
        </p:nvSpPr>
        <p:spPr>
          <a:xfrm>
            <a:off x="757304" y="1026262"/>
            <a:ext cx="10540619" cy="481221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0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0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Bố tôi vẫn nhớ mãi cái ngày tôi khóc, tức cái ngày tôi chào đời. Khi nghe tiếng tôi khóc, bố thốt lên sung sướng: “Trời ơi, con tôi!”. Nói rồi ông áp tai vào cạnh cái miệng đang khóc của tôi. Bố tôi nói chưa bao giờ thấy tôi xinh đẹp như vậy. Bố còn bảo ẵm một đứa bé mệt hơn cày một đám ruộng. </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0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0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Buổi tối, bố phải đi nhẹ chân. Đó là một nỗi khổ của bố. Bố tôi to khoẻ lắm. Với bố, đi nhẹ là một việc cực kì khó khăn. Nhưng vì tôi, bố đã tập dần. Bố nói, giấc ngủ của đứa bé đẹp hơn một cánh đồng. Đêm, bố thức để được nhìn thấy tôi ngủ – cánh đồng của bố. </a:t>
            </a:r>
            <a:endParaRPr kumimoji="0" lang="en-US" sz="30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6" name="Kí hiệu - Khám phá &amp; Luyện tập">
            <a:extLst>
              <a:ext uri="{FF2B5EF4-FFF2-40B4-BE49-F238E27FC236}">
                <a16:creationId xmlns:a16="http://schemas.microsoft.com/office/drawing/2014/main" id="{F0EEC722-E23B-4E0D-9731-99A1544325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6302" y="930962"/>
            <a:ext cx="707887" cy="707887"/>
          </a:xfrm>
          <a:prstGeom prst="rect">
            <a:avLst/>
          </a:prstGeom>
        </p:spPr>
      </p:pic>
      <p:sp>
        <p:nvSpPr>
          <p:cNvPr id="38" name="Rectangle 37">
            <a:extLst>
              <a:ext uri="{FF2B5EF4-FFF2-40B4-BE49-F238E27FC236}">
                <a16:creationId xmlns:a16="http://schemas.microsoft.com/office/drawing/2014/main" id="{C7281E43-8D3B-4FA4-9BAD-BA6AE271EF4F}"/>
              </a:ext>
            </a:extLst>
          </p:cNvPr>
          <p:cNvSpPr/>
          <p:nvPr/>
        </p:nvSpPr>
        <p:spPr>
          <a:xfrm>
            <a:off x="7057660" y="5933777"/>
            <a:ext cx="4240263" cy="461665"/>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rPr>
              <a:t>Theo </a:t>
            </a:r>
            <a:r>
              <a:rPr kumimoji="0" lang="en-US" sz="2400" b="1" i="0" u="none" strike="noStrike" kern="1200" cap="none" spc="0" normalizeH="0" baseline="0" noProof="0" dirty="0" err="1">
                <a:ln>
                  <a:noFill/>
                </a:ln>
                <a:solidFill>
                  <a:prstClr val="black"/>
                </a:solidFill>
                <a:effectLst/>
                <a:uLnTx/>
                <a:uFillTx/>
                <a:latin typeface="Averta Std CY Bold" panose="00000800000000000000" pitchFamily="50" charset="0"/>
                <a:ea typeface="+mn-ea"/>
                <a:cs typeface="+mn-cs"/>
              </a:rPr>
              <a:t>Nguyễn</a:t>
            </a:r>
            <a:r>
              <a:rPr kumimoji="0" lang="en-US" sz="24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Averta Std CY Bold" panose="00000800000000000000" pitchFamily="50" charset="0"/>
                <a:ea typeface="+mn-ea"/>
                <a:cs typeface="+mn-cs"/>
              </a:rPr>
              <a:t>Ngọc</a:t>
            </a:r>
            <a:r>
              <a:rPr kumimoji="0" lang="en-US" sz="24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Averta Std CY Bold" panose="00000800000000000000" pitchFamily="50" charset="0"/>
                <a:ea typeface="+mn-ea"/>
                <a:cs typeface="+mn-cs"/>
              </a:rPr>
              <a:t>Thuần</a:t>
            </a:r>
            <a:endParaRPr kumimoji="0" lang="en-US" sz="24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endParaRPr>
          </a:p>
        </p:txBody>
      </p:sp>
      <p:sp>
        <p:nvSpPr>
          <p:cNvPr id="40" name="Nội dung">
            <a:extLst>
              <a:ext uri="{FF2B5EF4-FFF2-40B4-BE49-F238E27FC236}">
                <a16:creationId xmlns:a16="http://schemas.microsoft.com/office/drawing/2014/main" id="{1182F558-3B6D-425D-8877-4765187541AC}"/>
              </a:ext>
            </a:extLst>
          </p:cNvPr>
          <p:cNvSpPr txBox="1"/>
          <p:nvPr/>
        </p:nvSpPr>
        <p:spPr>
          <a:xfrm>
            <a:off x="3646088" y="453824"/>
            <a:ext cx="5327487" cy="6667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B0F0"/>
                </a:solidFill>
                <a:effectLst/>
                <a:uLnTx/>
                <a:uFillTx/>
                <a:latin typeface="Averta Std CY Bold" panose="00000800000000000000" pitchFamily="50" charset="0"/>
                <a:ea typeface="+mn-ea"/>
                <a:cs typeface="+mn-cs"/>
              </a:rPr>
              <a:t>Cánh</a:t>
            </a:r>
            <a:r>
              <a:rPr kumimoji="0" lang="en-US" sz="3733" b="1" i="0" u="none" strike="noStrike" kern="1200" cap="none" spc="0" normalizeH="0" baseline="0" noProof="0" dirty="0">
                <a:ln>
                  <a:noFill/>
                </a:ln>
                <a:solidFill>
                  <a:srgbClr val="00B0F0"/>
                </a:solidFill>
                <a:effectLst/>
                <a:uLnTx/>
                <a:uFillTx/>
                <a:latin typeface="Averta Std CY Bold" panose="00000800000000000000" pitchFamily="50" charset="0"/>
                <a:ea typeface="+mn-ea"/>
                <a:cs typeface="+mn-cs"/>
              </a:rPr>
              <a:t> </a:t>
            </a:r>
            <a:r>
              <a:rPr kumimoji="0" lang="en-US" sz="3733" b="1" i="0" u="none" strike="noStrike" kern="1200" cap="none" spc="0" normalizeH="0" baseline="0" noProof="0" dirty="0" err="1">
                <a:ln>
                  <a:noFill/>
                </a:ln>
                <a:solidFill>
                  <a:srgbClr val="00B0F0"/>
                </a:solidFill>
                <a:effectLst/>
                <a:uLnTx/>
                <a:uFillTx/>
                <a:latin typeface="Averta Std CY Bold" panose="00000800000000000000" pitchFamily="50" charset="0"/>
                <a:ea typeface="+mn-ea"/>
                <a:cs typeface="+mn-cs"/>
              </a:rPr>
              <a:t>đồng</a:t>
            </a:r>
            <a:r>
              <a:rPr kumimoji="0" lang="en-US" sz="3733" b="1" i="0" u="none" strike="noStrike" kern="1200" cap="none" spc="0" normalizeH="0" baseline="0" noProof="0" dirty="0">
                <a:ln>
                  <a:noFill/>
                </a:ln>
                <a:solidFill>
                  <a:srgbClr val="00B0F0"/>
                </a:solidFill>
                <a:effectLst/>
                <a:uLnTx/>
                <a:uFillTx/>
                <a:latin typeface="Averta Std CY Bold" panose="00000800000000000000" pitchFamily="50" charset="0"/>
                <a:ea typeface="+mn-ea"/>
                <a:cs typeface="+mn-cs"/>
              </a:rPr>
              <a:t> </a:t>
            </a:r>
            <a:r>
              <a:rPr kumimoji="0" lang="en-US" sz="3733" b="1" i="0" u="none" strike="noStrike" kern="1200" cap="none" spc="0" normalizeH="0" baseline="0" noProof="0" dirty="0" err="1">
                <a:ln>
                  <a:noFill/>
                </a:ln>
                <a:solidFill>
                  <a:srgbClr val="00B0F0"/>
                </a:solidFill>
                <a:effectLst/>
                <a:uLnTx/>
                <a:uFillTx/>
                <a:latin typeface="Averta Std CY Bold" panose="00000800000000000000" pitchFamily="50" charset="0"/>
                <a:ea typeface="+mn-ea"/>
                <a:cs typeface="+mn-cs"/>
              </a:rPr>
              <a:t>của</a:t>
            </a:r>
            <a:r>
              <a:rPr kumimoji="0" lang="en-US" sz="3733" b="1" i="0" u="none" strike="noStrike" kern="1200" cap="none" spc="0" normalizeH="0" baseline="0" noProof="0" dirty="0">
                <a:ln>
                  <a:noFill/>
                </a:ln>
                <a:solidFill>
                  <a:srgbClr val="00B0F0"/>
                </a:solidFill>
                <a:effectLst/>
                <a:uLnTx/>
                <a:uFillTx/>
                <a:latin typeface="Averta Std CY Bold" panose="00000800000000000000" pitchFamily="50" charset="0"/>
                <a:ea typeface="+mn-ea"/>
                <a:cs typeface="+mn-cs"/>
              </a:rPr>
              <a:t> </a:t>
            </a:r>
            <a:r>
              <a:rPr kumimoji="0" lang="en-US" sz="3733" b="1" i="0" u="none" strike="noStrike" kern="1200" cap="none" spc="0" normalizeH="0" baseline="0" noProof="0" dirty="0" err="1">
                <a:ln>
                  <a:noFill/>
                </a:ln>
                <a:solidFill>
                  <a:srgbClr val="00B0F0"/>
                </a:solidFill>
                <a:effectLst/>
                <a:uLnTx/>
                <a:uFillTx/>
                <a:latin typeface="Averta Std CY Bold" panose="00000800000000000000" pitchFamily="50" charset="0"/>
                <a:ea typeface="+mn-ea"/>
                <a:cs typeface="+mn-cs"/>
              </a:rPr>
              <a:t>bố</a:t>
            </a:r>
            <a:endParaRPr kumimoji="0" lang="en-US" sz="3733" b="1" i="0" u="none" strike="noStrike" kern="1200" cap="none" spc="0" normalizeH="0" baseline="0" noProof="0" dirty="0">
              <a:ln>
                <a:noFill/>
              </a:ln>
              <a:solidFill>
                <a:srgbClr val="00B0F0"/>
              </a:solidFill>
              <a:effectLst/>
              <a:uLnTx/>
              <a:uFillTx/>
              <a:latin typeface="Averta Std CY Bold" panose="00000800000000000000" pitchFamily="50" charset="0"/>
              <a:ea typeface="+mn-ea"/>
              <a:cs typeface="+mn-cs"/>
            </a:endParaRPr>
          </a:p>
        </p:txBody>
      </p:sp>
    </p:spTree>
    <p:extLst>
      <p:ext uri="{BB962C8B-B14F-4D97-AF65-F5344CB8AC3E}">
        <p14:creationId xmlns:p14="http://schemas.microsoft.com/office/powerpoint/2010/main" val="3834078017"/>
      </p:ext>
    </p:extLst>
  </p:cSld>
  <p:clrMapOvr>
    <a:masterClrMapping/>
  </p:clrMapOvr>
  <p:transition spd="slow" advTm="5945">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5000">
              <a:srgbClr val="D4DEFF"/>
            </a:gs>
            <a:gs pos="100000">
              <a:schemeClr val="accent2">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63492" name="图片 63491" descr="20"/>
          <p:cNvPicPr>
            <a:picLocks noChangeAspect="1"/>
          </p:cNvPicPr>
          <p:nvPr/>
        </p:nvPicPr>
        <p:blipFill>
          <a:blip r:embed="rId4"/>
          <a:stretch>
            <a:fillRect/>
          </a:stretch>
        </p:blipFill>
        <p:spPr>
          <a:xfrm>
            <a:off x="0" y="0"/>
            <a:ext cx="12192000" cy="6740434"/>
          </a:xfrm>
          <a:prstGeom prst="rect">
            <a:avLst/>
          </a:prstGeom>
          <a:noFill/>
          <a:ln w="9525">
            <a:noFill/>
          </a:ln>
        </p:spPr>
      </p:pic>
      <p:sp>
        <p:nvSpPr>
          <p:cNvPr id="3" name="TextBox 1">
            <a:extLst>
              <a:ext uri="{FF2B5EF4-FFF2-40B4-BE49-F238E27FC236}">
                <a16:creationId xmlns:a16="http://schemas.microsoft.com/office/drawing/2014/main" id="{599BFB08-8A21-4EAC-BA1E-47A06BDB7A18}"/>
              </a:ext>
            </a:extLst>
          </p:cNvPr>
          <p:cNvSpPr txBox="1"/>
          <p:nvPr/>
        </p:nvSpPr>
        <p:spPr>
          <a:xfrm>
            <a:off x="4049485" y="1983378"/>
            <a:ext cx="8373292" cy="388824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ts val="1700"/>
              </a:lnSpc>
              <a:spcBef>
                <a:spcPts val="700"/>
              </a:spcBef>
              <a:spcAft>
                <a:spcPts val="700"/>
              </a:spcAft>
            </a:pP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quý</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kính</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ơn</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a:t>
            </a:r>
            <a:endPar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1700"/>
              </a:lnSpc>
              <a:spcBef>
                <a:spcPts val="700"/>
              </a:spcBef>
              <a:spcAft>
                <a:spcPts val="700"/>
              </a:spcAft>
            </a:pPr>
            <a:endPar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1700"/>
              </a:lnSpc>
              <a:spcBef>
                <a:spcPts val="700"/>
              </a:spcBef>
              <a:spcAft>
                <a:spcPts val="700"/>
              </a:spcAft>
            </a:pP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đỡ</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endPar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1700"/>
              </a:lnSpc>
              <a:spcBef>
                <a:spcPts val="700"/>
              </a:spcBef>
              <a:spcAft>
                <a:spcPts val="700"/>
              </a:spcAft>
            </a:pPr>
            <a:endPar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1700"/>
              </a:lnSpc>
              <a:spcBef>
                <a:spcPts val="700"/>
              </a:spcBef>
              <a:spcAft>
                <a:spcPts val="700"/>
              </a:spcAft>
            </a:pP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khả</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ts val="1700"/>
              </a:lnSpc>
              <a:spcBef>
                <a:spcPts val="700"/>
              </a:spcBef>
              <a:spcAft>
                <a:spcPts val="700"/>
              </a:spcAft>
            </a:pPr>
            <a:endPar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1700"/>
              </a:lnSpc>
              <a:spcBef>
                <a:spcPts val="700"/>
              </a:spcBef>
              <a:spcAft>
                <a:spcPts val="700"/>
              </a:spcAft>
            </a:pP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lau</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bàn</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ghế</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gấp</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quần</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áo</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tưới</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3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ts val="1700"/>
              </a:lnSpc>
              <a:spcBef>
                <a:spcPts val="700"/>
              </a:spcBef>
              <a:spcAft>
                <a:spcPts val="700"/>
              </a:spcAft>
            </a:pPr>
            <a:endParaRPr lang="en-US" sz="3500" dirty="0">
              <a:solidFill>
                <a:srgbClr val="000000"/>
              </a:solidFill>
              <a:ea typeface="Calibri" panose="020F0502020204030204" pitchFamily="34" charset="0"/>
              <a:cs typeface="Times New Roman" panose="02020603050405020304" pitchFamily="18" charset="0"/>
            </a:endParaRPr>
          </a:p>
          <a:p>
            <a:pPr>
              <a:lnSpc>
                <a:spcPts val="1700"/>
              </a:lnSpc>
              <a:spcBef>
                <a:spcPts val="700"/>
              </a:spcBef>
              <a:spcAft>
                <a:spcPts val="700"/>
              </a:spcAft>
            </a:pPr>
            <a:endParaRPr lang="en-US" sz="3500" dirty="0">
              <a:solidFill>
                <a:srgbClr val="000000"/>
              </a:solidFill>
              <a:ea typeface="Calibri" panose="020F0502020204030204" pitchFamily="34" charset="0"/>
              <a:cs typeface="Times New Roman" panose="02020603050405020304" pitchFamily="18" charset="0"/>
            </a:endParaRPr>
          </a:p>
          <a:p>
            <a:pPr>
              <a:lnSpc>
                <a:spcPts val="1700"/>
              </a:lnSpc>
              <a:spcBef>
                <a:spcPts val="700"/>
              </a:spcBef>
              <a:spcAft>
                <a:spcPts val="700"/>
              </a:spcAft>
            </a:pPr>
            <a:endParaRPr lang="en-US" sz="3500" dirty="0">
              <a:solidFill>
                <a:srgbClr val="000000"/>
              </a:solidFill>
              <a:effectLst/>
              <a:ea typeface="Calibri" panose="020F0502020204030204" pitchFamily="34" charset="0"/>
              <a:cs typeface="Times New Roman" panose="02020603050405020304" pitchFamily="18" charset="0"/>
            </a:endParaRPr>
          </a:p>
        </p:txBody>
      </p:sp>
      <p:sp>
        <p:nvSpPr>
          <p:cNvPr id="2" name="TextBox 1"/>
          <p:cNvSpPr txBox="1"/>
          <p:nvPr/>
        </p:nvSpPr>
        <p:spPr>
          <a:xfrm>
            <a:off x="3735977" y="940526"/>
            <a:ext cx="7537269"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Qua </a:t>
            </a:r>
            <a:r>
              <a:rPr lang="en-US" sz="3200" dirty="0" err="1">
                <a:solidFill>
                  <a:srgbClr val="FF0000"/>
                </a:solidFill>
                <a:latin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rút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điều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r>
              <a:rPr lang="en-US" sz="3200" dirty="0">
                <a:solidFill>
                  <a:srgbClr val="FF0000"/>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1553932945"/>
      </p:ext>
    </p:extLst>
  </p:cSld>
  <p:clrMapOvr>
    <a:masterClrMapping/>
  </p:clrMapOvr>
  <p:transition spd="slow" advTm="319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arn(outVertic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80">
                                          <p:stCondLst>
                                            <p:cond delay="0"/>
                                          </p:stCondLst>
                                        </p:cTn>
                                        <p:tgtEl>
                                          <p:spTgt spid="3">
                                            <p:txEl>
                                              <p:pRg st="0" end="0"/>
                                            </p:txEl>
                                          </p:spTgt>
                                        </p:tgtEl>
                                      </p:cBhvr>
                                    </p:animEffect>
                                    <p:anim calcmode="lin" valueType="num">
                                      <p:cBhvr>
                                        <p:cTn id="1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xEl>
                                              <p:pRg st="0" end="0"/>
                                            </p:txEl>
                                          </p:spTgt>
                                        </p:tgtEl>
                                      </p:cBhvr>
                                      <p:to x="100000" y="60000"/>
                                    </p:animScale>
                                    <p:animScale>
                                      <p:cBhvr>
                                        <p:cTn id="24" dur="166" decel="50000">
                                          <p:stCondLst>
                                            <p:cond delay="676"/>
                                          </p:stCondLst>
                                        </p:cTn>
                                        <p:tgtEl>
                                          <p:spTgt spid="3">
                                            <p:txEl>
                                              <p:pRg st="0" end="0"/>
                                            </p:txEl>
                                          </p:spTgt>
                                        </p:tgtEl>
                                      </p:cBhvr>
                                      <p:to x="100000" y="100000"/>
                                    </p:animScale>
                                    <p:animScale>
                                      <p:cBhvr>
                                        <p:cTn id="25" dur="26">
                                          <p:stCondLst>
                                            <p:cond delay="1312"/>
                                          </p:stCondLst>
                                        </p:cTn>
                                        <p:tgtEl>
                                          <p:spTgt spid="3">
                                            <p:txEl>
                                              <p:pRg st="0" end="0"/>
                                            </p:txEl>
                                          </p:spTgt>
                                        </p:tgtEl>
                                      </p:cBhvr>
                                      <p:to x="100000" y="80000"/>
                                    </p:animScale>
                                    <p:animScale>
                                      <p:cBhvr>
                                        <p:cTn id="26" dur="166" decel="50000">
                                          <p:stCondLst>
                                            <p:cond delay="1338"/>
                                          </p:stCondLst>
                                        </p:cTn>
                                        <p:tgtEl>
                                          <p:spTgt spid="3">
                                            <p:txEl>
                                              <p:pRg st="0" end="0"/>
                                            </p:txEl>
                                          </p:spTgt>
                                        </p:tgtEl>
                                      </p:cBhvr>
                                      <p:to x="100000" y="100000"/>
                                    </p:animScale>
                                    <p:animScale>
                                      <p:cBhvr>
                                        <p:cTn id="27" dur="26">
                                          <p:stCondLst>
                                            <p:cond delay="1642"/>
                                          </p:stCondLst>
                                        </p:cTn>
                                        <p:tgtEl>
                                          <p:spTgt spid="3">
                                            <p:txEl>
                                              <p:pRg st="0" end="0"/>
                                            </p:txEl>
                                          </p:spTgt>
                                        </p:tgtEl>
                                      </p:cBhvr>
                                      <p:to x="100000" y="90000"/>
                                    </p:animScale>
                                    <p:animScale>
                                      <p:cBhvr>
                                        <p:cTn id="28" dur="166" decel="50000">
                                          <p:stCondLst>
                                            <p:cond delay="1668"/>
                                          </p:stCondLst>
                                        </p:cTn>
                                        <p:tgtEl>
                                          <p:spTgt spid="3">
                                            <p:txEl>
                                              <p:pRg st="0" end="0"/>
                                            </p:txEl>
                                          </p:spTgt>
                                        </p:tgtEl>
                                      </p:cBhvr>
                                      <p:to x="100000" y="100000"/>
                                    </p:animScale>
                                    <p:animScale>
                                      <p:cBhvr>
                                        <p:cTn id="29" dur="26">
                                          <p:stCondLst>
                                            <p:cond delay="1808"/>
                                          </p:stCondLst>
                                        </p:cTn>
                                        <p:tgtEl>
                                          <p:spTgt spid="3">
                                            <p:txEl>
                                              <p:pRg st="0" end="0"/>
                                            </p:txEl>
                                          </p:spTgt>
                                        </p:tgtEl>
                                      </p:cBhvr>
                                      <p:to x="100000" y="95000"/>
                                    </p:animScale>
                                    <p:animScale>
                                      <p:cBhvr>
                                        <p:cTn id="30" dur="166" decel="50000">
                                          <p:stCondLst>
                                            <p:cond delay="1834"/>
                                          </p:stCondLst>
                                        </p:cTn>
                                        <p:tgtEl>
                                          <p:spTgt spid="3">
                                            <p:txEl>
                                              <p:pRg st="0" end="0"/>
                                            </p:txEl>
                                          </p:spTgt>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down)">
                                      <p:cBhvr>
                                        <p:cTn id="33" dur="580">
                                          <p:stCondLst>
                                            <p:cond delay="0"/>
                                          </p:stCondLst>
                                        </p:cTn>
                                        <p:tgtEl>
                                          <p:spTgt spid="3">
                                            <p:txEl>
                                              <p:pRg st="2" end="2"/>
                                            </p:txEl>
                                          </p:spTgt>
                                        </p:tgtEl>
                                      </p:cBhvr>
                                    </p:animEffect>
                                    <p:anim calcmode="lin" valueType="num">
                                      <p:cBhvr>
                                        <p:cTn id="3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xEl>
                                              <p:pRg st="2" end="2"/>
                                            </p:txEl>
                                          </p:spTgt>
                                        </p:tgtEl>
                                      </p:cBhvr>
                                      <p:to x="100000" y="60000"/>
                                    </p:animScale>
                                    <p:animScale>
                                      <p:cBhvr>
                                        <p:cTn id="40" dur="166" decel="50000">
                                          <p:stCondLst>
                                            <p:cond delay="676"/>
                                          </p:stCondLst>
                                        </p:cTn>
                                        <p:tgtEl>
                                          <p:spTgt spid="3">
                                            <p:txEl>
                                              <p:pRg st="2" end="2"/>
                                            </p:txEl>
                                          </p:spTgt>
                                        </p:tgtEl>
                                      </p:cBhvr>
                                      <p:to x="100000" y="100000"/>
                                    </p:animScale>
                                    <p:animScale>
                                      <p:cBhvr>
                                        <p:cTn id="41" dur="26">
                                          <p:stCondLst>
                                            <p:cond delay="1312"/>
                                          </p:stCondLst>
                                        </p:cTn>
                                        <p:tgtEl>
                                          <p:spTgt spid="3">
                                            <p:txEl>
                                              <p:pRg st="2" end="2"/>
                                            </p:txEl>
                                          </p:spTgt>
                                        </p:tgtEl>
                                      </p:cBhvr>
                                      <p:to x="100000" y="80000"/>
                                    </p:animScale>
                                    <p:animScale>
                                      <p:cBhvr>
                                        <p:cTn id="42" dur="166" decel="50000">
                                          <p:stCondLst>
                                            <p:cond delay="1338"/>
                                          </p:stCondLst>
                                        </p:cTn>
                                        <p:tgtEl>
                                          <p:spTgt spid="3">
                                            <p:txEl>
                                              <p:pRg st="2" end="2"/>
                                            </p:txEl>
                                          </p:spTgt>
                                        </p:tgtEl>
                                      </p:cBhvr>
                                      <p:to x="100000" y="100000"/>
                                    </p:animScale>
                                    <p:animScale>
                                      <p:cBhvr>
                                        <p:cTn id="43" dur="26">
                                          <p:stCondLst>
                                            <p:cond delay="1642"/>
                                          </p:stCondLst>
                                        </p:cTn>
                                        <p:tgtEl>
                                          <p:spTgt spid="3">
                                            <p:txEl>
                                              <p:pRg st="2" end="2"/>
                                            </p:txEl>
                                          </p:spTgt>
                                        </p:tgtEl>
                                      </p:cBhvr>
                                      <p:to x="100000" y="90000"/>
                                    </p:animScale>
                                    <p:animScale>
                                      <p:cBhvr>
                                        <p:cTn id="44" dur="166" decel="50000">
                                          <p:stCondLst>
                                            <p:cond delay="1668"/>
                                          </p:stCondLst>
                                        </p:cTn>
                                        <p:tgtEl>
                                          <p:spTgt spid="3">
                                            <p:txEl>
                                              <p:pRg st="2" end="2"/>
                                            </p:txEl>
                                          </p:spTgt>
                                        </p:tgtEl>
                                      </p:cBhvr>
                                      <p:to x="100000" y="100000"/>
                                    </p:animScale>
                                    <p:animScale>
                                      <p:cBhvr>
                                        <p:cTn id="45" dur="26">
                                          <p:stCondLst>
                                            <p:cond delay="1808"/>
                                          </p:stCondLst>
                                        </p:cTn>
                                        <p:tgtEl>
                                          <p:spTgt spid="3">
                                            <p:txEl>
                                              <p:pRg st="2" end="2"/>
                                            </p:txEl>
                                          </p:spTgt>
                                        </p:tgtEl>
                                      </p:cBhvr>
                                      <p:to x="100000" y="95000"/>
                                    </p:animScale>
                                    <p:animScale>
                                      <p:cBhvr>
                                        <p:cTn id="46" dur="166" decel="50000">
                                          <p:stCondLst>
                                            <p:cond delay="1834"/>
                                          </p:stCondLst>
                                        </p:cTn>
                                        <p:tgtEl>
                                          <p:spTgt spid="3">
                                            <p:txEl>
                                              <p:pRg st="2" end="2"/>
                                            </p:txEl>
                                          </p:spTgt>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wipe(down)">
                                      <p:cBhvr>
                                        <p:cTn id="49" dur="580">
                                          <p:stCondLst>
                                            <p:cond delay="0"/>
                                          </p:stCondLst>
                                        </p:cTn>
                                        <p:tgtEl>
                                          <p:spTgt spid="3">
                                            <p:txEl>
                                              <p:pRg st="4" end="4"/>
                                            </p:txEl>
                                          </p:spTgt>
                                        </p:tgtEl>
                                      </p:cBhvr>
                                    </p:animEffect>
                                    <p:anim calcmode="lin" valueType="num">
                                      <p:cBhvr>
                                        <p:cTn id="5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3">
                                            <p:txEl>
                                              <p:pRg st="4" end="4"/>
                                            </p:txEl>
                                          </p:spTgt>
                                        </p:tgtEl>
                                      </p:cBhvr>
                                      <p:to x="100000" y="60000"/>
                                    </p:animScale>
                                    <p:animScale>
                                      <p:cBhvr>
                                        <p:cTn id="56" dur="166" decel="50000">
                                          <p:stCondLst>
                                            <p:cond delay="676"/>
                                          </p:stCondLst>
                                        </p:cTn>
                                        <p:tgtEl>
                                          <p:spTgt spid="3">
                                            <p:txEl>
                                              <p:pRg st="4" end="4"/>
                                            </p:txEl>
                                          </p:spTgt>
                                        </p:tgtEl>
                                      </p:cBhvr>
                                      <p:to x="100000" y="100000"/>
                                    </p:animScale>
                                    <p:animScale>
                                      <p:cBhvr>
                                        <p:cTn id="57" dur="26">
                                          <p:stCondLst>
                                            <p:cond delay="1312"/>
                                          </p:stCondLst>
                                        </p:cTn>
                                        <p:tgtEl>
                                          <p:spTgt spid="3">
                                            <p:txEl>
                                              <p:pRg st="4" end="4"/>
                                            </p:txEl>
                                          </p:spTgt>
                                        </p:tgtEl>
                                      </p:cBhvr>
                                      <p:to x="100000" y="80000"/>
                                    </p:animScale>
                                    <p:animScale>
                                      <p:cBhvr>
                                        <p:cTn id="58" dur="166" decel="50000">
                                          <p:stCondLst>
                                            <p:cond delay="1338"/>
                                          </p:stCondLst>
                                        </p:cTn>
                                        <p:tgtEl>
                                          <p:spTgt spid="3">
                                            <p:txEl>
                                              <p:pRg st="4" end="4"/>
                                            </p:txEl>
                                          </p:spTgt>
                                        </p:tgtEl>
                                      </p:cBhvr>
                                      <p:to x="100000" y="100000"/>
                                    </p:animScale>
                                    <p:animScale>
                                      <p:cBhvr>
                                        <p:cTn id="59" dur="26">
                                          <p:stCondLst>
                                            <p:cond delay="1642"/>
                                          </p:stCondLst>
                                        </p:cTn>
                                        <p:tgtEl>
                                          <p:spTgt spid="3">
                                            <p:txEl>
                                              <p:pRg st="4" end="4"/>
                                            </p:txEl>
                                          </p:spTgt>
                                        </p:tgtEl>
                                      </p:cBhvr>
                                      <p:to x="100000" y="90000"/>
                                    </p:animScale>
                                    <p:animScale>
                                      <p:cBhvr>
                                        <p:cTn id="60" dur="166" decel="50000">
                                          <p:stCondLst>
                                            <p:cond delay="1668"/>
                                          </p:stCondLst>
                                        </p:cTn>
                                        <p:tgtEl>
                                          <p:spTgt spid="3">
                                            <p:txEl>
                                              <p:pRg st="4" end="4"/>
                                            </p:txEl>
                                          </p:spTgt>
                                        </p:tgtEl>
                                      </p:cBhvr>
                                      <p:to x="100000" y="100000"/>
                                    </p:animScale>
                                    <p:animScale>
                                      <p:cBhvr>
                                        <p:cTn id="61" dur="26">
                                          <p:stCondLst>
                                            <p:cond delay="1808"/>
                                          </p:stCondLst>
                                        </p:cTn>
                                        <p:tgtEl>
                                          <p:spTgt spid="3">
                                            <p:txEl>
                                              <p:pRg st="4" end="4"/>
                                            </p:txEl>
                                          </p:spTgt>
                                        </p:tgtEl>
                                      </p:cBhvr>
                                      <p:to x="100000" y="95000"/>
                                    </p:animScale>
                                    <p:animScale>
                                      <p:cBhvr>
                                        <p:cTn id="62" dur="166" decel="50000">
                                          <p:stCondLst>
                                            <p:cond delay="1834"/>
                                          </p:stCondLst>
                                        </p:cTn>
                                        <p:tgtEl>
                                          <p:spTgt spid="3">
                                            <p:txEl>
                                              <p:pRg st="4" end="4"/>
                                            </p:txEl>
                                          </p:spTgt>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Effect transition="in" filter="wipe(down)">
                                      <p:cBhvr>
                                        <p:cTn id="65" dur="580">
                                          <p:stCondLst>
                                            <p:cond delay="0"/>
                                          </p:stCondLst>
                                        </p:cTn>
                                        <p:tgtEl>
                                          <p:spTgt spid="3">
                                            <p:txEl>
                                              <p:pRg st="6" end="6"/>
                                            </p:txEl>
                                          </p:spTgt>
                                        </p:tgtEl>
                                      </p:cBhvr>
                                    </p:animEffect>
                                    <p:anim calcmode="lin" valueType="num">
                                      <p:cBhvr>
                                        <p:cTn id="6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71" dur="26">
                                          <p:stCondLst>
                                            <p:cond delay="650"/>
                                          </p:stCondLst>
                                        </p:cTn>
                                        <p:tgtEl>
                                          <p:spTgt spid="3">
                                            <p:txEl>
                                              <p:pRg st="6" end="6"/>
                                            </p:txEl>
                                          </p:spTgt>
                                        </p:tgtEl>
                                      </p:cBhvr>
                                      <p:to x="100000" y="60000"/>
                                    </p:animScale>
                                    <p:animScale>
                                      <p:cBhvr>
                                        <p:cTn id="72" dur="166" decel="50000">
                                          <p:stCondLst>
                                            <p:cond delay="676"/>
                                          </p:stCondLst>
                                        </p:cTn>
                                        <p:tgtEl>
                                          <p:spTgt spid="3">
                                            <p:txEl>
                                              <p:pRg st="6" end="6"/>
                                            </p:txEl>
                                          </p:spTgt>
                                        </p:tgtEl>
                                      </p:cBhvr>
                                      <p:to x="100000" y="100000"/>
                                    </p:animScale>
                                    <p:animScale>
                                      <p:cBhvr>
                                        <p:cTn id="73" dur="26">
                                          <p:stCondLst>
                                            <p:cond delay="1312"/>
                                          </p:stCondLst>
                                        </p:cTn>
                                        <p:tgtEl>
                                          <p:spTgt spid="3">
                                            <p:txEl>
                                              <p:pRg st="6" end="6"/>
                                            </p:txEl>
                                          </p:spTgt>
                                        </p:tgtEl>
                                      </p:cBhvr>
                                      <p:to x="100000" y="80000"/>
                                    </p:animScale>
                                    <p:animScale>
                                      <p:cBhvr>
                                        <p:cTn id="74" dur="166" decel="50000">
                                          <p:stCondLst>
                                            <p:cond delay="1338"/>
                                          </p:stCondLst>
                                        </p:cTn>
                                        <p:tgtEl>
                                          <p:spTgt spid="3">
                                            <p:txEl>
                                              <p:pRg st="6" end="6"/>
                                            </p:txEl>
                                          </p:spTgt>
                                        </p:tgtEl>
                                      </p:cBhvr>
                                      <p:to x="100000" y="100000"/>
                                    </p:animScale>
                                    <p:animScale>
                                      <p:cBhvr>
                                        <p:cTn id="75" dur="26">
                                          <p:stCondLst>
                                            <p:cond delay="1642"/>
                                          </p:stCondLst>
                                        </p:cTn>
                                        <p:tgtEl>
                                          <p:spTgt spid="3">
                                            <p:txEl>
                                              <p:pRg st="6" end="6"/>
                                            </p:txEl>
                                          </p:spTgt>
                                        </p:tgtEl>
                                      </p:cBhvr>
                                      <p:to x="100000" y="90000"/>
                                    </p:animScale>
                                    <p:animScale>
                                      <p:cBhvr>
                                        <p:cTn id="76" dur="166" decel="50000">
                                          <p:stCondLst>
                                            <p:cond delay="1668"/>
                                          </p:stCondLst>
                                        </p:cTn>
                                        <p:tgtEl>
                                          <p:spTgt spid="3">
                                            <p:txEl>
                                              <p:pRg st="6" end="6"/>
                                            </p:txEl>
                                          </p:spTgt>
                                        </p:tgtEl>
                                      </p:cBhvr>
                                      <p:to x="100000" y="100000"/>
                                    </p:animScale>
                                    <p:animScale>
                                      <p:cBhvr>
                                        <p:cTn id="77" dur="26">
                                          <p:stCondLst>
                                            <p:cond delay="1808"/>
                                          </p:stCondLst>
                                        </p:cTn>
                                        <p:tgtEl>
                                          <p:spTgt spid="3">
                                            <p:txEl>
                                              <p:pRg st="6" end="6"/>
                                            </p:txEl>
                                          </p:spTgt>
                                        </p:tgtEl>
                                      </p:cBhvr>
                                      <p:to x="100000" y="95000"/>
                                    </p:animScale>
                                    <p:animScale>
                                      <p:cBhvr>
                                        <p:cTn id="78"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3"/>
          <a:stretch>
            <a:fillRect/>
          </a:stretch>
        </p:blipFill>
        <p:spPr>
          <a:xfrm>
            <a:off x="24447" y="2073830"/>
            <a:ext cx="4716383" cy="3529532"/>
          </a:xfrm>
          <a:prstGeom prst="rect">
            <a:avLst/>
          </a:prstGeom>
          <a:noFill/>
          <a:ln w="9525">
            <a:noFill/>
          </a:ln>
        </p:spPr>
      </p:pic>
      <p:pic>
        <p:nvPicPr>
          <p:cNvPr id="41993" name="图片 41992" descr="1-31"/>
          <p:cNvPicPr>
            <a:picLocks noChangeAspect="1"/>
          </p:cNvPicPr>
          <p:nvPr/>
        </p:nvPicPr>
        <p:blipFill>
          <a:blip r:embed="rId4"/>
          <a:stretch>
            <a:fillRect/>
          </a:stretch>
        </p:blipFill>
        <p:spPr>
          <a:xfrm>
            <a:off x="1978787" y="250468"/>
            <a:ext cx="7609404" cy="6203107"/>
          </a:xfrm>
          <a:prstGeom prst="rect">
            <a:avLst/>
          </a:prstGeom>
          <a:noFill/>
          <a:ln w="9525">
            <a:noFill/>
          </a:ln>
        </p:spPr>
      </p:pic>
      <p:pic>
        <p:nvPicPr>
          <p:cNvPr id="41992" name="图片 41991" descr="1-17"/>
          <p:cNvPicPr>
            <a:picLocks noChangeAspect="1"/>
          </p:cNvPicPr>
          <p:nvPr/>
        </p:nvPicPr>
        <p:blipFill>
          <a:blip r:embed="rId5"/>
          <a:stretch>
            <a:fillRect/>
          </a:stretch>
        </p:blipFill>
        <p:spPr>
          <a:xfrm>
            <a:off x="-53681" y="4069532"/>
            <a:ext cx="12221234" cy="2788468"/>
          </a:xfrm>
          <a:prstGeom prst="rect">
            <a:avLst/>
          </a:prstGeom>
          <a:noFill/>
          <a:ln w="9525">
            <a:noFill/>
          </a:ln>
        </p:spPr>
      </p:pic>
      <p:pic>
        <p:nvPicPr>
          <p:cNvPr id="41995" name="图片 41994" descr="1-37"/>
          <p:cNvPicPr>
            <a:picLocks noChangeAspect="1"/>
          </p:cNvPicPr>
          <p:nvPr/>
        </p:nvPicPr>
        <p:blipFill>
          <a:blip r:embed="rId6"/>
          <a:stretch>
            <a:fillRect/>
          </a:stretch>
        </p:blipFill>
        <p:spPr>
          <a:xfrm>
            <a:off x="8337001" y="1865872"/>
            <a:ext cx="4059191" cy="4544043"/>
          </a:xfrm>
          <a:prstGeom prst="rect">
            <a:avLst/>
          </a:prstGeom>
          <a:noFill/>
          <a:ln w="9525">
            <a:noFill/>
          </a:ln>
        </p:spPr>
      </p:pic>
      <p:sp>
        <p:nvSpPr>
          <p:cNvPr id="6" name="矩形 5"/>
          <p:cNvSpPr/>
          <p:nvPr/>
        </p:nvSpPr>
        <p:spPr>
          <a:xfrm>
            <a:off x="3226526" y="1693597"/>
            <a:ext cx="5211366" cy="1272784"/>
          </a:xfrm>
          <a:prstGeom prst="rect">
            <a:avLst/>
          </a:prstGeom>
        </p:spPr>
        <p:txBody>
          <a:bodyPr wrap="square">
            <a:spAutoFit/>
          </a:bodyPr>
          <a:lstStyle/>
          <a:p>
            <a:pPr defTabSz="661751" fontAlgn="base">
              <a:spcBef>
                <a:spcPct val="0"/>
              </a:spcBef>
              <a:spcAft>
                <a:spcPct val="0"/>
              </a:spcAft>
            </a:pPr>
            <a:r>
              <a:rPr lang="en-US" altLang="zh-CN" sz="5500" b="1" dirty="0">
                <a:ln w="22225">
                  <a:solidFill>
                    <a:schemeClr val="accent2"/>
                  </a:solidFill>
                  <a:prstDash val="solid"/>
                </a:ln>
                <a:solidFill>
                  <a:schemeClr val="accent2">
                    <a:lumMod val="40000"/>
                    <a:lumOff val="60000"/>
                  </a:schemeClr>
                </a:solidFill>
                <a:latin typeface="Times New Roman" panose="02020603050405020304" pitchFamily="18" charset="0"/>
                <a:ea typeface="宋体" panose="02010600030101010101" pitchFamily="2" charset="-122"/>
                <a:cs typeface="Times New Roman" panose="02020603050405020304" pitchFamily="18" charset="0"/>
              </a:rPr>
              <a:t>HOẠT ĐỘNG 4</a:t>
            </a:r>
          </a:p>
          <a:p>
            <a:pPr defTabSz="661751" fontAlgn="base">
              <a:spcBef>
                <a:spcPct val="0"/>
              </a:spcBef>
              <a:spcAft>
                <a:spcPct val="0"/>
              </a:spcAft>
            </a:pPr>
            <a:endParaRPr lang="zh-CN" altLang="en-US" sz="2171" dirty="0">
              <a:solidFill>
                <a:srgbClr val="000000"/>
              </a:solidFill>
              <a:latin typeface="Arial" panose="020B0604020202020204" pitchFamily="34" charset="0"/>
              <a:ea typeface="宋体" panose="02010600030101010101" pitchFamily="2" charset="-122"/>
            </a:endParaRPr>
          </a:p>
        </p:txBody>
      </p:sp>
      <p:sp>
        <p:nvSpPr>
          <p:cNvPr id="2" name="TextBox 1"/>
          <p:cNvSpPr txBox="1"/>
          <p:nvPr/>
        </p:nvSpPr>
        <p:spPr>
          <a:xfrm>
            <a:off x="2903420" y="2826904"/>
            <a:ext cx="6110904" cy="784830"/>
          </a:xfrm>
          <a:prstGeom prst="rect">
            <a:avLst/>
          </a:prstGeom>
          <a:noFill/>
        </p:spPr>
        <p:txBody>
          <a:bodyPr wrap="none" rtlCol="0">
            <a:spAutoFit/>
          </a:bodyPr>
          <a:lstStyle/>
          <a:p>
            <a:r>
              <a:rPr lang="en-US" sz="4500" dirty="0">
                <a:solidFill>
                  <a:srgbClr val="FF0000"/>
                </a:solidFill>
                <a:latin typeface="Times New Roman" panose="02020603050405020304" pitchFamily="18" charset="0"/>
                <a:cs typeface="Times New Roman" panose="02020603050405020304" pitchFamily="18" charset="0"/>
              </a:rPr>
              <a:t>HOẠT ĐỘNG NỐI TIẾP</a:t>
            </a:r>
          </a:p>
        </p:txBody>
      </p:sp>
    </p:spTree>
    <p:extLst>
      <p:ext uri="{BB962C8B-B14F-4D97-AF65-F5344CB8AC3E}">
        <p14:creationId xmlns:p14="http://schemas.microsoft.com/office/powerpoint/2010/main" val="14388801"/>
      </p:ext>
    </p:extLst>
  </p:cSld>
  <p:clrMapOvr>
    <a:masterClrMapping/>
  </p:clrMapOvr>
  <p:transition spd="slow" advTm="8401">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1" y="1905"/>
            <a:ext cx="12188191"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7" y="0"/>
            <a:ext cx="8948171"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1"/>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854159" y="1729532"/>
            <a:ext cx="6262809" cy="3862596"/>
          </a:xfrm>
          <a:prstGeom prst="rect">
            <a:avLst/>
          </a:prstGeom>
          <a:noFill/>
        </p:spPr>
        <p:txBody>
          <a:bodyPr wrap="square" rtlCol="0">
            <a:spAutoFit/>
          </a:bodyPr>
          <a:lstStyle/>
          <a:p>
            <a:pPr lvl="0" defTabSz="609257">
              <a:defRPr/>
            </a:pP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đồng</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4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sách</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việt</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Chân</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sáng</a:t>
            </a:r>
            <a:r>
              <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tạo</a:t>
            </a:r>
            <a:endParaRPr lang="en-GB" sz="3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lvl="0" defTabSz="609257">
              <a:defRPr/>
            </a:pPr>
            <a:r>
              <a:rPr lang="en-GB" sz="3500" b="1" dirty="0">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Xem</a:t>
            </a:r>
            <a:r>
              <a:rPr lang="en-GB" sz="3500" b="1" dirty="0">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GB" sz="3500" b="1" dirty="0">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bài</a:t>
            </a:r>
            <a:r>
              <a:rPr lang="en-GB" sz="3500" b="1" dirty="0">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viết</a:t>
            </a:r>
            <a:r>
              <a:rPr lang="en-GB" sz="3500" b="1" dirty="0">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Bọ</a:t>
            </a:r>
            <a:r>
              <a:rPr lang="en-GB" sz="3500" b="1" dirty="0">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rùa</a:t>
            </a:r>
            <a:r>
              <a:rPr lang="en-GB" sz="3500" b="1" dirty="0">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tìm</a:t>
            </a:r>
            <a:r>
              <a:rPr lang="en-GB" sz="3500" b="1" dirty="0">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500" b="1" dirty="0" err="1">
                <a:solidFill>
                  <a:srgbClr val="362DF3"/>
                </a:solidFill>
                <a:latin typeface="Times New Roman" panose="02020603050405020304" pitchFamily="18" charset="0"/>
                <a:ea typeface="Arial-Rounded" panose="020B0500000000000000" pitchFamily="34" charset="0"/>
                <a:cs typeface="Times New Roman" panose="02020603050405020304" pitchFamily="18" charset="0"/>
              </a:rPr>
              <a:t>mẹ</a:t>
            </a:r>
            <a:endParaRPr lang="en-US" sz="3500" b="1" dirty="0">
              <a:solidFill>
                <a:srgbClr val="362DF3"/>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914377">
              <a:defRPr/>
            </a:pPr>
            <a:endParaRPr lang="zh-CN" altLang="en-US" sz="35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2" name="文本框 18">
            <a:extLst>
              <a:ext uri="{FF2B5EF4-FFF2-40B4-BE49-F238E27FC236}">
                <a16:creationId xmlns:a16="http://schemas.microsoft.com/office/drawing/2014/main" id="{31DC7BCE-D585-4CC8-A0A4-021E3CC11896}"/>
              </a:ext>
            </a:extLst>
          </p:cNvPr>
          <p:cNvSpPr txBox="1"/>
          <p:nvPr/>
        </p:nvSpPr>
        <p:spPr>
          <a:xfrm>
            <a:off x="2206771" y="4207134"/>
            <a:ext cx="5149383" cy="923330"/>
          </a:xfrm>
          <a:prstGeom prst="rect">
            <a:avLst/>
          </a:prstGeom>
          <a:noFill/>
        </p:spPr>
        <p:txBody>
          <a:bodyPr wrap="square" rtlCol="0">
            <a:spAutoFit/>
          </a:bodyPr>
          <a:lstStyle/>
          <a:p>
            <a:pPr algn="ctr" defTabSz="914377">
              <a:defRPr/>
            </a:pPr>
            <a:endParaRPr lang="zh-CN" altLang="en-US" sz="5400" dirty="0">
              <a:solidFill>
                <a:srgbClr val="FF0000"/>
              </a:solidFill>
              <a:latin typeface="VNI-Avo" pitchFamily="2" charset="0"/>
              <a:ea typeface="仓耳今楷05-6763 W05" panose="02020400000000000000" pitchFamily="18" charset="-122"/>
            </a:endParaRPr>
          </a:p>
        </p:txBody>
      </p:sp>
    </p:spTree>
    <p:extLst>
      <p:ext uri="{BB962C8B-B14F-4D97-AF65-F5344CB8AC3E}">
        <p14:creationId xmlns:p14="http://schemas.microsoft.com/office/powerpoint/2010/main" val="57821423"/>
      </p:ext>
    </p:extLst>
  </p:cSld>
  <p:clrMapOvr>
    <a:masterClrMapping/>
  </p:clrMapOvr>
  <p:transition spd="slow" advTm="142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2508103" y="919364"/>
            <a:ext cx="6521598" cy="2187114"/>
          </a:xfrm>
          <a:prstGeom prst="rect">
            <a:avLst/>
          </a:prstGeom>
          <a:noFill/>
        </p:spPr>
        <p:txBody>
          <a:bodyPr wrap="square" lIns="123803" tIns="61901" rIns="123803" bIns="61901">
            <a:spAutoFit/>
            <a:scene3d>
              <a:camera prst="orthographicFront"/>
              <a:lightRig rig="soft" dir="t">
                <a:rot lat="0" lon="0" rev="15600000"/>
              </a:lightRig>
            </a:scene3d>
            <a:sp3d extrusionH="57150" prstMaterial="softEdge">
              <a:bevelT w="25400" h="38100"/>
            </a:sp3d>
          </a:bodyPr>
          <a:lstStyle/>
          <a:p>
            <a:pPr algn="ctr" defTabSz="968450">
              <a:defRPr/>
            </a:pPr>
            <a:r>
              <a:rPr lang="vi-VN" sz="6700" b="1" dirty="0" err="1">
                <a:ln/>
                <a:solidFill>
                  <a:srgbClr val="FF0000"/>
                </a:solidFill>
                <a:latin typeface="Times New Roman" panose="02020603050405020304" pitchFamily="18" charset="0"/>
                <a:cs typeface="Times New Roman" panose="02020603050405020304" pitchFamily="18" charset="0"/>
              </a:rPr>
              <a:t>Chào</a:t>
            </a:r>
            <a:r>
              <a:rPr lang="vi-VN" sz="6700" b="1" dirty="0">
                <a:ln/>
                <a:solidFill>
                  <a:srgbClr val="FF0000"/>
                </a:solidFill>
                <a:latin typeface="Times New Roman" panose="02020603050405020304" pitchFamily="18" charset="0"/>
                <a:cs typeface="Times New Roman" panose="02020603050405020304" pitchFamily="18" charset="0"/>
              </a:rPr>
              <a:t> </a:t>
            </a:r>
            <a:r>
              <a:rPr lang="vi-VN" sz="6700" b="1" dirty="0" err="1">
                <a:ln/>
                <a:solidFill>
                  <a:srgbClr val="FF0000"/>
                </a:solidFill>
                <a:latin typeface="Times New Roman" panose="02020603050405020304" pitchFamily="18" charset="0"/>
                <a:cs typeface="Times New Roman" panose="02020603050405020304" pitchFamily="18" charset="0"/>
              </a:rPr>
              <a:t>tạm</a:t>
            </a:r>
            <a:r>
              <a:rPr lang="vi-VN" sz="6700" b="1" dirty="0">
                <a:ln/>
                <a:solidFill>
                  <a:srgbClr val="FF0000"/>
                </a:solidFill>
                <a:latin typeface="Times New Roman" panose="02020603050405020304" pitchFamily="18" charset="0"/>
                <a:cs typeface="Times New Roman" panose="02020603050405020304" pitchFamily="18" charset="0"/>
              </a:rPr>
              <a:t> </a:t>
            </a:r>
            <a:r>
              <a:rPr lang="vi-VN" sz="6700" b="1" dirty="0" err="1">
                <a:ln/>
                <a:solidFill>
                  <a:srgbClr val="FF0000"/>
                </a:solidFill>
                <a:latin typeface="Times New Roman" panose="02020603050405020304" pitchFamily="18" charset="0"/>
                <a:cs typeface="Times New Roman" panose="02020603050405020304" pitchFamily="18" charset="0"/>
              </a:rPr>
              <a:t>biệt</a:t>
            </a:r>
            <a:r>
              <a:rPr lang="vi-VN" sz="6700" b="1" dirty="0">
                <a:ln/>
                <a:solidFill>
                  <a:srgbClr val="FF0000"/>
                </a:solidFill>
                <a:latin typeface="Times New Roman" panose="02020603050405020304" pitchFamily="18" charset="0"/>
                <a:cs typeface="Times New Roman" panose="02020603050405020304" pitchFamily="18" charset="0"/>
              </a:rPr>
              <a:t> </a:t>
            </a:r>
            <a:r>
              <a:rPr lang="vi-VN" sz="6700" b="1" dirty="0" err="1">
                <a:ln/>
                <a:solidFill>
                  <a:srgbClr val="FF0000"/>
                </a:solidFill>
                <a:latin typeface="Times New Roman" panose="02020603050405020304" pitchFamily="18" charset="0"/>
                <a:cs typeface="Times New Roman" panose="02020603050405020304" pitchFamily="18" charset="0"/>
              </a:rPr>
              <a:t>các</a:t>
            </a:r>
            <a:r>
              <a:rPr lang="vi-VN" sz="6700" b="1" dirty="0">
                <a:ln/>
                <a:solidFill>
                  <a:srgbClr val="FF0000"/>
                </a:solidFill>
                <a:latin typeface="Times New Roman" panose="02020603050405020304" pitchFamily="18" charset="0"/>
                <a:cs typeface="Times New Roman" panose="02020603050405020304" pitchFamily="18" charset="0"/>
              </a:rPr>
              <a:t> </a:t>
            </a:r>
            <a:r>
              <a:rPr lang="en-US" sz="6700" b="1" dirty="0" err="1">
                <a:ln/>
                <a:solidFill>
                  <a:srgbClr val="FF0000"/>
                </a:solidFill>
                <a:latin typeface="Times New Roman" panose="02020603050405020304" pitchFamily="18" charset="0"/>
                <a:cs typeface="Times New Roman" panose="02020603050405020304" pitchFamily="18" charset="0"/>
              </a:rPr>
              <a:t>em</a:t>
            </a:r>
            <a:endParaRPr lang="en-US" sz="6700" b="1" dirty="0">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679412"/>
      </p:ext>
    </p:extLst>
  </p:cSld>
  <p:clrMapOvr>
    <a:masterClrMapping/>
  </p:clrMapOvr>
  <p:transition spd="slow" advTm="11619">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1" y="1905"/>
            <a:ext cx="12188191"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7" y="0"/>
            <a:ext cx="8948171"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1"/>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4" y="2913280"/>
            <a:ext cx="5149383" cy="1938992"/>
          </a:xfrm>
          <a:prstGeom prst="rect">
            <a:avLst/>
          </a:prstGeom>
          <a:noFill/>
        </p:spPr>
        <p:txBody>
          <a:bodyPr wrap="square" rtlCol="0">
            <a:spAutoFit/>
          </a:bodyPr>
          <a:lstStyle/>
          <a:p>
            <a:pPr algn="ctr" defTabSz="914377">
              <a:defRPr/>
            </a:pPr>
            <a:r>
              <a:rPr lang="vi-VN" altLang="zh-CN" sz="6000" dirty="0" err="1">
                <a:solidFill>
                  <a:srgbClr val="FF0000"/>
                </a:solidFill>
                <a:latin typeface="VNI-Avo" pitchFamily="2" charset="0"/>
                <a:ea typeface="仓耳今楷05-6763 W05" panose="02020400000000000000" pitchFamily="18" charset="-122"/>
              </a:rPr>
              <a:t>Luyện</a:t>
            </a:r>
            <a:r>
              <a:rPr lang="vi-VN" altLang="zh-CN" sz="6000" dirty="0">
                <a:solidFill>
                  <a:srgbClr val="FF0000"/>
                </a:solidFill>
                <a:latin typeface="VNI-Avo" pitchFamily="2" charset="0"/>
                <a:ea typeface="仓耳今楷05-6763 W05" panose="02020400000000000000" pitchFamily="18" charset="-122"/>
              </a:rPr>
              <a:t> </a:t>
            </a:r>
            <a:r>
              <a:rPr lang="vi-VN" altLang="zh-CN" sz="6000" dirty="0" err="1">
                <a:solidFill>
                  <a:srgbClr val="FF0000"/>
                </a:solidFill>
                <a:latin typeface="VNI-Avo" pitchFamily="2" charset="0"/>
                <a:ea typeface="仓耳今楷05-6763 W05" panose="02020400000000000000" pitchFamily="18" charset="-122"/>
              </a:rPr>
              <a:t>đọc</a:t>
            </a:r>
            <a:r>
              <a:rPr lang="vi-VN" altLang="zh-CN" sz="6000" dirty="0">
                <a:solidFill>
                  <a:srgbClr val="FF0000"/>
                </a:solidFill>
                <a:latin typeface="VNI-Avo" pitchFamily="2" charset="0"/>
                <a:ea typeface="仓耳今楷05-6763 W05" panose="02020400000000000000" pitchFamily="18" charset="-122"/>
              </a:rPr>
              <a:t> </a:t>
            </a:r>
            <a:r>
              <a:rPr lang="vi-VN" altLang="zh-CN" sz="6000" dirty="0" err="1">
                <a:solidFill>
                  <a:srgbClr val="FF0000"/>
                </a:solidFill>
                <a:latin typeface="VNI-Avo" pitchFamily="2" charset="0"/>
                <a:ea typeface="仓耳今楷05-6763 W05" panose="02020400000000000000" pitchFamily="18" charset="-122"/>
              </a:rPr>
              <a:t>thành</a:t>
            </a:r>
            <a:r>
              <a:rPr lang="vi-VN" altLang="zh-CN" sz="6000" dirty="0">
                <a:solidFill>
                  <a:srgbClr val="FF0000"/>
                </a:solidFill>
                <a:latin typeface="VNI-Avo" pitchFamily="2" charset="0"/>
                <a:ea typeface="仓耳今楷05-6763 W05" panose="02020400000000000000" pitchFamily="18" charset="-122"/>
              </a:rPr>
              <a:t> </a:t>
            </a:r>
            <a:r>
              <a:rPr lang="vi-VN" altLang="zh-CN" sz="6000" dirty="0" err="1">
                <a:solidFill>
                  <a:srgbClr val="FF0000"/>
                </a:solidFill>
                <a:latin typeface="VNI-Avo" pitchFamily="2" charset="0"/>
                <a:ea typeface="仓耳今楷05-6763 W05" panose="02020400000000000000" pitchFamily="18" charset="-122"/>
              </a:rPr>
              <a:t>tiếng</a:t>
            </a:r>
            <a:endParaRPr lang="zh-CN" altLang="en-US" sz="6000" dirty="0">
              <a:solidFill>
                <a:srgbClr val="FF0000"/>
              </a:solidFill>
              <a:latin typeface="VNI-Avo" pitchFamily="2" charset="0"/>
              <a:ea typeface="仓耳今楷05-6763 W05" panose="02020400000000000000" pitchFamily="18" charset="-122"/>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441786" y="1779571"/>
            <a:ext cx="6875997" cy="1169551"/>
          </a:xfrm>
          <a:prstGeom prst="rect">
            <a:avLst/>
          </a:prstGeom>
          <a:noFill/>
        </p:spPr>
        <p:txBody>
          <a:bodyPr wrap="square" rtlCol="0">
            <a:spAutoFit/>
          </a:bodyPr>
          <a:lstStyle/>
          <a:p>
            <a:pPr algn="ctr" defTabSz="914377">
              <a:defRPr/>
            </a:pPr>
            <a:r>
              <a:rPr lang="en-US" altLang="zh-CN" sz="70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HOẠT ĐỘNG 1</a:t>
            </a:r>
            <a:endParaRPr lang="zh-CN" altLang="en-US" sz="70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spTree>
    <p:extLst>
      <p:ext uri="{BB962C8B-B14F-4D97-AF65-F5344CB8AC3E}">
        <p14:creationId xmlns:p14="http://schemas.microsoft.com/office/powerpoint/2010/main" val="3566384153"/>
      </p:ext>
    </p:extLst>
  </p:cSld>
  <p:clrMapOvr>
    <a:masterClrMapping/>
  </p:clrMapOvr>
  <p:transition spd="slow" advTm="36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nner">
            <a:extLst>
              <a:ext uri="{FF2B5EF4-FFF2-40B4-BE49-F238E27FC236}">
                <a16:creationId xmlns:a16="http://schemas.microsoft.com/office/drawing/2014/main" id="{DA60FB34-F920-4910-BAD5-94E1223F1288}"/>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32" b="32"/>
          <a:stretch/>
        </p:blipFill>
        <p:spPr>
          <a:xfrm>
            <a:off x="3602601" y="1231989"/>
            <a:ext cx="6211273" cy="1438656"/>
          </a:xfrm>
        </p:spPr>
      </p:pic>
      <p:pic>
        <p:nvPicPr>
          <p:cNvPr id="7" name="Hoa hướng dương">
            <a:extLst>
              <a:ext uri="{FF2B5EF4-FFF2-40B4-BE49-F238E27FC236}">
                <a16:creationId xmlns:a16="http://schemas.microsoft.com/office/drawing/2014/main" id="{DC29DF11-8077-46C6-818D-A304CA2ECEA5}"/>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117" r="117"/>
          <a:stretch/>
        </p:blipFill>
        <p:spPr>
          <a:xfrm>
            <a:off x="2724445" y="1046020"/>
            <a:ext cx="2109216" cy="1755648"/>
          </a:xfrm>
        </p:spPr>
      </p:pic>
      <p:sp>
        <p:nvSpPr>
          <p:cNvPr id="4" name="Tên bài">
            <a:extLst>
              <a:ext uri="{FF2B5EF4-FFF2-40B4-BE49-F238E27FC236}">
                <a16:creationId xmlns:a16="http://schemas.microsoft.com/office/drawing/2014/main" id="{E3EB2C01-A04E-4207-9E9C-F6C48499A7CB}"/>
              </a:ext>
            </a:extLst>
          </p:cNvPr>
          <p:cNvSpPr>
            <a:spLocks noGrp="1"/>
          </p:cNvSpPr>
          <p:nvPr>
            <p:ph type="body" sz="quarter" idx="18"/>
          </p:nvPr>
        </p:nvSpPr>
        <p:spPr>
          <a:xfrm>
            <a:off x="4675128" y="1813824"/>
            <a:ext cx="4621778" cy="590931"/>
          </a:xfrm>
        </p:spPr>
        <p:txBody>
          <a:bodyPr/>
          <a:lstStyle/>
          <a:p>
            <a:r>
              <a:rPr lang="en-US" dirty="0" err="1"/>
              <a:t>Cánh</a:t>
            </a:r>
            <a:r>
              <a:rPr lang="en-US" dirty="0"/>
              <a:t> </a:t>
            </a:r>
            <a:r>
              <a:rPr lang="en-US" dirty="0" err="1"/>
              <a:t>đồng</a:t>
            </a:r>
            <a:r>
              <a:rPr lang="en-US" dirty="0"/>
              <a:t> </a:t>
            </a:r>
            <a:r>
              <a:rPr lang="en-US" dirty="0" err="1"/>
              <a:t>của</a:t>
            </a:r>
            <a:r>
              <a:rPr lang="en-US" dirty="0"/>
              <a:t> </a:t>
            </a:r>
            <a:r>
              <a:rPr lang="en-US" dirty="0" err="1"/>
              <a:t>bố</a:t>
            </a:r>
            <a:endParaRPr lang="en-US" dirty="0"/>
          </a:p>
        </p:txBody>
      </p:sp>
      <p:sp>
        <p:nvSpPr>
          <p:cNvPr id="5" name="Bài số">
            <a:extLst>
              <a:ext uri="{FF2B5EF4-FFF2-40B4-BE49-F238E27FC236}">
                <a16:creationId xmlns:a16="http://schemas.microsoft.com/office/drawing/2014/main" id="{C93D6C03-5738-4BB1-B048-2C71EB3FE57B}"/>
              </a:ext>
            </a:extLst>
          </p:cNvPr>
          <p:cNvSpPr>
            <a:spLocks noGrp="1"/>
          </p:cNvSpPr>
          <p:nvPr>
            <p:ph type="body" sz="quarter" idx="21"/>
          </p:nvPr>
        </p:nvSpPr>
        <p:spPr>
          <a:xfrm>
            <a:off x="3364516" y="1549132"/>
            <a:ext cx="829074" cy="867930"/>
          </a:xfrm>
        </p:spPr>
        <p:txBody>
          <a:bodyPr/>
          <a:lstStyle/>
          <a:p>
            <a:r>
              <a:rPr lang="en-US" dirty="0" err="1"/>
              <a:t>Bài</a:t>
            </a:r>
            <a:endParaRPr lang="en-US" dirty="0"/>
          </a:p>
          <a:p>
            <a:r>
              <a:rPr lang="en-US" dirty="0"/>
              <a:t>2</a:t>
            </a:r>
          </a:p>
        </p:txBody>
      </p:sp>
      <p:pic>
        <p:nvPicPr>
          <p:cNvPr id="6" name="Picture 5">
            <a:extLst>
              <a:ext uri="{FF2B5EF4-FFF2-40B4-BE49-F238E27FC236}">
                <a16:creationId xmlns:a16="http://schemas.microsoft.com/office/drawing/2014/main" id="{952F7766-75A5-457B-9F88-92C4FBD87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80292"/>
            <a:ext cx="12004766" cy="4030648"/>
          </a:xfrm>
          <a:prstGeom prst="rect">
            <a:avLst/>
          </a:prstGeom>
        </p:spPr>
      </p:pic>
      <p:pic>
        <p:nvPicPr>
          <p:cNvPr id="8" name="Picture Placeholder 13">
            <a:extLst>
              <a:ext uri="{FF2B5EF4-FFF2-40B4-BE49-F238E27FC236}">
                <a16:creationId xmlns:a16="http://schemas.microsoft.com/office/drawing/2014/main" id="{45BA652A-AC63-48F3-94B7-3F748FC8181C}"/>
              </a:ext>
            </a:extLst>
          </p:cNvPr>
          <p:cNvPicPr>
            <a:picLocks noChangeAspect="1"/>
          </p:cNvPicPr>
          <p:nvPr/>
        </p:nvPicPr>
        <p:blipFill>
          <a:blip r:embed="rId6">
            <a:extLst>
              <a:ext uri="{28A0092B-C50C-407E-A947-70E740481C1C}">
                <a14:useLocalDpi xmlns:a14="http://schemas.microsoft.com/office/drawing/2010/main" val="0"/>
              </a:ext>
            </a:extLst>
          </a:blip>
          <a:srcRect l="9274" r="9274"/>
          <a:stretch>
            <a:fillRect/>
          </a:stretch>
        </p:blipFill>
        <p:spPr>
          <a:xfrm>
            <a:off x="0" y="-965200"/>
            <a:ext cx="12192000" cy="2328363"/>
          </a:xfrm>
          <a:prstGeom prst="rect">
            <a:avLst/>
          </a:prstGeom>
        </p:spPr>
      </p:pic>
      <p:sp>
        <p:nvSpPr>
          <p:cNvPr id="10" name="Chủ đề">
            <a:extLst>
              <a:ext uri="{FF2B5EF4-FFF2-40B4-BE49-F238E27FC236}">
                <a16:creationId xmlns:a16="http://schemas.microsoft.com/office/drawing/2014/main" id="{2668E15D-37E0-4D63-8D1C-9680B7054D5A}"/>
              </a:ext>
            </a:extLst>
          </p:cNvPr>
          <p:cNvSpPr txBox="1">
            <a:spLocks/>
          </p:cNvSpPr>
          <p:nvPr/>
        </p:nvSpPr>
        <p:spPr>
          <a:xfrm>
            <a:off x="726836" y="146955"/>
            <a:ext cx="5690597" cy="664734"/>
          </a:xfrm>
          <a:prstGeom prst="rect">
            <a:avLst/>
          </a:prstGeom>
        </p:spPr>
        <p:txBody>
          <a:bodyPr/>
          <a:lst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b="1" dirty="0">
                <a:solidFill>
                  <a:schemeClr val="bg1"/>
                </a:solidFill>
                <a:latin typeface="Times New Roman" panose="02020603050405020304" pitchFamily="18" charset="0"/>
                <a:cs typeface="Times New Roman" panose="02020603050405020304" pitchFamily="18" charset="0"/>
              </a:rPr>
              <a:t>BỐ MẸ YÊU TH</a:t>
            </a:r>
            <a:r>
              <a:rPr lang="vi-VN" b="1" dirty="0">
                <a:solidFill>
                  <a:schemeClr val="bg1"/>
                </a:solidFill>
                <a:latin typeface="Times New Roman" panose="02020603050405020304" pitchFamily="18" charset="0"/>
                <a:cs typeface="Times New Roman" panose="02020603050405020304" pitchFamily="18" charset="0"/>
              </a:rPr>
              <a:t>Ư</a:t>
            </a:r>
            <a:r>
              <a:rPr lang="en-US" b="1" dirty="0">
                <a:solidFill>
                  <a:schemeClr val="bg1"/>
                </a:solidFill>
                <a:latin typeface="Times New Roman" panose="02020603050405020304" pitchFamily="18" charset="0"/>
                <a:cs typeface="Times New Roman" panose="02020603050405020304" pitchFamily="18" charset="0"/>
              </a:rPr>
              <a:t>ƠNG</a:t>
            </a:r>
          </a:p>
        </p:txBody>
      </p:sp>
      <p:pic>
        <p:nvPicPr>
          <p:cNvPr id="3" name="Picture 2"/>
          <p:cNvPicPr>
            <a:picLocks noChangeAspect="1"/>
          </p:cNvPicPr>
          <p:nvPr/>
        </p:nvPicPr>
        <p:blipFill>
          <a:blip r:embed="rId7"/>
          <a:stretch>
            <a:fillRect/>
          </a:stretch>
        </p:blipFill>
        <p:spPr>
          <a:xfrm>
            <a:off x="8857802" y="45922"/>
            <a:ext cx="2810500" cy="1658256"/>
          </a:xfrm>
          <a:prstGeom prst="rect">
            <a:avLst/>
          </a:prstGeom>
        </p:spPr>
      </p:pic>
      <p:sp>
        <p:nvSpPr>
          <p:cNvPr id="11" name="Tuần">
            <a:extLst>
              <a:ext uri="{FF2B5EF4-FFF2-40B4-BE49-F238E27FC236}">
                <a16:creationId xmlns:a16="http://schemas.microsoft.com/office/drawing/2014/main" id="{A4C8CFE4-FC1A-471F-BF1F-DCC9E78214BB}"/>
              </a:ext>
            </a:extLst>
          </p:cNvPr>
          <p:cNvSpPr txBox="1">
            <a:spLocks/>
          </p:cNvSpPr>
          <p:nvPr/>
        </p:nvSpPr>
        <p:spPr>
          <a:xfrm>
            <a:off x="9296906" y="266956"/>
            <a:ext cx="1233136" cy="424732"/>
          </a:xfrm>
          <a:prstGeom prst="rect">
            <a:avLst/>
          </a:prstGeom>
        </p:spPr>
        <p:txBody>
          <a:bodyPr/>
          <a:lst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400" b="1" dirty="0">
                <a:solidFill>
                  <a:srgbClr val="00B050"/>
                </a:solidFill>
                <a:latin typeface="Times New Roman" panose="02020603050405020304" pitchFamily="18" charset="0"/>
                <a:cs typeface="Times New Roman" panose="02020603050405020304" pitchFamily="18" charset="0"/>
              </a:rPr>
              <a:t>TUẦN</a:t>
            </a:r>
          </a:p>
        </p:txBody>
      </p:sp>
      <p:sp>
        <p:nvSpPr>
          <p:cNvPr id="12" name="Số tuần">
            <a:extLst>
              <a:ext uri="{FF2B5EF4-FFF2-40B4-BE49-F238E27FC236}">
                <a16:creationId xmlns:a16="http://schemas.microsoft.com/office/drawing/2014/main" id="{0E749946-3D99-48C0-BD36-91E600A201C8}"/>
              </a:ext>
            </a:extLst>
          </p:cNvPr>
          <p:cNvSpPr txBox="1">
            <a:spLocks/>
          </p:cNvSpPr>
          <p:nvPr/>
        </p:nvSpPr>
        <p:spPr>
          <a:xfrm>
            <a:off x="10407774" y="399388"/>
            <a:ext cx="561372" cy="775533"/>
          </a:xfrm>
          <a:prstGeom prst="rect">
            <a:avLst/>
          </a:prstGeom>
        </p:spPr>
        <p:txBody>
          <a:bodyPr/>
          <a:lst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4800" b="1" dirty="0">
                <a:solidFill>
                  <a:srgbClr val="C00000"/>
                </a:solidFill>
              </a:rPr>
              <a:t>5</a:t>
            </a:r>
          </a:p>
        </p:txBody>
      </p:sp>
    </p:spTree>
    <p:custDataLst>
      <p:tags r:id="rId1"/>
    </p:custDataLst>
    <p:extLst>
      <p:ext uri="{BB962C8B-B14F-4D97-AF65-F5344CB8AC3E}">
        <p14:creationId xmlns:p14="http://schemas.microsoft.com/office/powerpoint/2010/main" val="3746409388"/>
      </p:ext>
    </p:extLst>
  </p:cSld>
  <p:clrMapOvr>
    <a:masterClrMapping/>
  </p:clrMapOvr>
  <p:transition spd="slow" advTm="37510">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A7FF"/>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B3A59D1-9D4F-4444-8F43-878C27CC9C28}"/>
              </a:ext>
            </a:extLst>
          </p:cNvPr>
          <p:cNvPicPr>
            <a:picLocks noChangeAspect="1"/>
          </p:cNvPicPr>
          <p:nvPr/>
        </p:nvPicPr>
        <p:blipFill rotWithShape="1">
          <a:blip r:embed="rId3">
            <a:extLst>
              <a:ext uri="{28A0092B-C50C-407E-A947-70E740481C1C}">
                <a14:useLocalDpi xmlns:a14="http://schemas.microsoft.com/office/drawing/2010/main" val="0"/>
              </a:ext>
            </a:extLst>
          </a:blip>
          <a:srcRect l="19395" t="33380" r="19276" b="32861"/>
          <a:stretch/>
        </p:blipFill>
        <p:spPr>
          <a:xfrm>
            <a:off x="-11243" y="0"/>
            <a:ext cx="12203243" cy="6858000"/>
          </a:xfrm>
          <a:prstGeom prst="rect">
            <a:avLst/>
          </a:prstGeom>
        </p:spPr>
      </p:pic>
      <p:sp>
        <p:nvSpPr>
          <p:cNvPr id="13" name="矩形: 圆角 12">
            <a:extLst>
              <a:ext uri="{FF2B5EF4-FFF2-40B4-BE49-F238E27FC236}">
                <a16:creationId xmlns:a16="http://schemas.microsoft.com/office/drawing/2014/main" id="{7CBCEF00-F525-4B01-9FDE-BA33DFB21134}"/>
              </a:ext>
            </a:extLst>
          </p:cNvPr>
          <p:cNvSpPr/>
          <p:nvPr/>
        </p:nvSpPr>
        <p:spPr>
          <a:xfrm>
            <a:off x="229931" y="324729"/>
            <a:ext cx="11720895" cy="6371492"/>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srgbClr val="595959"/>
              </a:solidFill>
              <a:latin typeface="Calibri"/>
              <a:ea typeface="等线" panose="02010600030101010101" pitchFamily="2" charset="-122"/>
            </a:endParaRPr>
          </a:p>
        </p:txBody>
      </p:sp>
      <p:sp>
        <p:nvSpPr>
          <p:cNvPr id="30" name="PA-任意多边形 13">
            <a:extLst>
              <a:ext uri="{FF2B5EF4-FFF2-40B4-BE49-F238E27FC236}">
                <a16:creationId xmlns:a16="http://schemas.microsoft.com/office/drawing/2014/main" id="{99212E22-DBEF-4EA0-BB87-5513BECAF66F}"/>
              </a:ext>
            </a:extLst>
          </p:cNvPr>
          <p:cNvSpPr>
            <a:spLocks/>
          </p:cNvSpPr>
          <p:nvPr>
            <p:custDataLst>
              <p:tags r:id="rId1"/>
            </p:custDataLst>
          </p:nvPr>
        </p:nvSpPr>
        <p:spPr bwMode="auto">
          <a:xfrm>
            <a:off x="3921588" y="4052067"/>
            <a:ext cx="133781" cy="72628"/>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ysClr val="window" lastClr="FFFFFF"/>
          </a:solidFill>
          <a:ln w="9525" cap="flat" cmpd="sng" algn="ctr">
            <a:no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dist" defTabSz="914377">
              <a:defRPr/>
            </a:pPr>
            <a:endParaRPr lang="zh-CN" altLang="en-US" sz="2133" kern="0">
              <a:solidFill>
                <a:prstClr val="black">
                  <a:lumMod val="95000"/>
                  <a:lumOff val="5000"/>
                </a:prstClr>
              </a:solidFill>
              <a:latin typeface="字魂70号-灵悦黑体" panose="00000500000000000000" pitchFamily="2" charset="-122"/>
              <a:ea typeface="字魂70号-灵悦黑体" panose="00000500000000000000" pitchFamily="2" charset="-122"/>
              <a:cs typeface="阿里巴巴普惠体 Light"/>
              <a:sym typeface="+mn-lt"/>
            </a:endParaRPr>
          </a:p>
        </p:txBody>
      </p:sp>
      <p:sp>
        <p:nvSpPr>
          <p:cNvPr id="28" name="Nội dung">
            <a:extLst>
              <a:ext uri="{FF2B5EF4-FFF2-40B4-BE49-F238E27FC236}">
                <a16:creationId xmlns:a16="http://schemas.microsoft.com/office/drawing/2014/main" id="{FFBF08A4-F4F1-491F-A330-C7F96AF152E7}"/>
              </a:ext>
            </a:extLst>
          </p:cNvPr>
          <p:cNvSpPr txBox="1"/>
          <p:nvPr/>
        </p:nvSpPr>
        <p:spPr>
          <a:xfrm>
            <a:off x="757305" y="1026262"/>
            <a:ext cx="10291447" cy="4812215"/>
          </a:xfrm>
          <a:prstGeom prst="rect">
            <a:avLst/>
          </a:prstGeom>
          <a:noFill/>
        </p:spPr>
        <p:txBody>
          <a:bodyPr wrap="square" rtlCol="0">
            <a:spAutoFit/>
          </a:bodyPr>
          <a:lstStyle/>
          <a:p>
            <a:pPr algn="just" defTabSz="914377"/>
            <a:r>
              <a:rPr lang="en-US" sz="3067" dirty="0">
                <a:solidFill>
                  <a:prstClr val="black"/>
                </a:solidFill>
                <a:latin typeface="Times New Roman" panose="02020603050405020304" pitchFamily="18" charset="0"/>
                <a:cs typeface="Times New Roman" panose="02020603050405020304" pitchFamily="18" charset="0"/>
              </a:rPr>
              <a:t>	</a:t>
            </a:r>
            <a:r>
              <a:rPr lang="vi-VN" sz="3067" dirty="0">
                <a:solidFill>
                  <a:prstClr val="black"/>
                </a:solidFill>
                <a:latin typeface="Times New Roman" panose="02020603050405020304" pitchFamily="18" charset="0"/>
                <a:cs typeface="Times New Roman" panose="02020603050405020304" pitchFamily="18" charset="0"/>
              </a:rPr>
              <a:t>Bố tôi vẫn nhớ mãi cái ngày tôi khóc, tức cái ngày tôi chào đời. Khi nghe tiếng tôi khóc, bố thốt lên sung sướng: “Trời ơi, con tôi!”. Nói rồi ông áp tai vào cạnh cái miệng đang khóc của tôi. Bố tôi nói chưa bao giờ thấy tôi xinh đẹp như vậy. Bố còn bảo ẵm một đứa bé mệt hơn cày một đám ruộng. </a:t>
            </a:r>
          </a:p>
          <a:p>
            <a:pPr algn="just" defTabSz="914377"/>
            <a:r>
              <a:rPr lang="en-US" sz="3067" dirty="0">
                <a:solidFill>
                  <a:prstClr val="black"/>
                </a:solidFill>
                <a:latin typeface="Times New Roman" panose="02020603050405020304" pitchFamily="18" charset="0"/>
                <a:cs typeface="Times New Roman" panose="02020603050405020304" pitchFamily="18" charset="0"/>
              </a:rPr>
              <a:t>	</a:t>
            </a:r>
            <a:r>
              <a:rPr lang="vi-VN" sz="3067" dirty="0">
                <a:solidFill>
                  <a:prstClr val="black"/>
                </a:solidFill>
                <a:latin typeface="Times New Roman" panose="02020603050405020304" pitchFamily="18" charset="0"/>
                <a:cs typeface="Times New Roman" panose="02020603050405020304" pitchFamily="18" charset="0"/>
              </a:rPr>
              <a:t>Buổi tối, bố phải đi nhẹ chân. Đó là một nỗi khổ của bố. Bố tôi to khoẻ lắm. Với bố, đi nhẹ là một việc cực kì khó khăn. Nhưng vì tôi, bố đã tập dần. Bố nói, giấc ngủ của đứa bé đẹp hơn một cánh đồng. Đêm, bố thức để được nhìn thấy tôi ngủ – cánh đồng của bố. </a:t>
            </a:r>
            <a:endParaRPr lang="en-US" sz="3067" dirty="0">
              <a:solidFill>
                <a:prstClr val="black"/>
              </a:solidFill>
              <a:latin typeface="Times New Roman" panose="02020603050405020304" pitchFamily="18" charset="0"/>
              <a:cs typeface="Times New Roman" panose="02020603050405020304" pitchFamily="18" charset="0"/>
            </a:endParaRPr>
          </a:p>
        </p:txBody>
      </p:sp>
      <p:pic>
        <p:nvPicPr>
          <p:cNvPr id="36" name="Kí hiệu - Khám phá &amp; Luyện tập">
            <a:extLst>
              <a:ext uri="{FF2B5EF4-FFF2-40B4-BE49-F238E27FC236}">
                <a16:creationId xmlns:a16="http://schemas.microsoft.com/office/drawing/2014/main" id="{F0EEC722-E23B-4E0D-9731-99A1544325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6302" y="930962"/>
            <a:ext cx="707887" cy="707887"/>
          </a:xfrm>
          <a:prstGeom prst="rect">
            <a:avLst/>
          </a:prstGeom>
        </p:spPr>
      </p:pic>
      <p:sp>
        <p:nvSpPr>
          <p:cNvPr id="38" name="Rectangle 37">
            <a:extLst>
              <a:ext uri="{FF2B5EF4-FFF2-40B4-BE49-F238E27FC236}">
                <a16:creationId xmlns:a16="http://schemas.microsoft.com/office/drawing/2014/main" id="{C7281E43-8D3B-4FA4-9BAD-BA6AE271EF4F}"/>
              </a:ext>
            </a:extLst>
          </p:cNvPr>
          <p:cNvSpPr/>
          <p:nvPr/>
        </p:nvSpPr>
        <p:spPr>
          <a:xfrm>
            <a:off x="6853125" y="5947104"/>
            <a:ext cx="4240263" cy="461665"/>
          </a:xfrm>
          <a:prstGeom prst="rect">
            <a:avLst/>
          </a:prstGeom>
        </p:spPr>
        <p:txBody>
          <a:bodyPr wrap="none">
            <a:spAutoFit/>
          </a:bodyPr>
          <a:lstStyle/>
          <a:p>
            <a:pPr defTabSz="914377"/>
            <a:r>
              <a:rPr lang="en-US" sz="2400" b="1" dirty="0">
                <a:solidFill>
                  <a:prstClr val="black"/>
                </a:solidFill>
                <a:latin typeface="Averta Std CY Bold" panose="00000800000000000000" pitchFamily="50" charset="0"/>
              </a:rPr>
              <a:t>Theo </a:t>
            </a:r>
            <a:r>
              <a:rPr lang="en-US" sz="2400" b="1" dirty="0" err="1">
                <a:solidFill>
                  <a:prstClr val="black"/>
                </a:solidFill>
                <a:latin typeface="Averta Std CY Bold" panose="00000800000000000000" pitchFamily="50" charset="0"/>
              </a:rPr>
              <a:t>Nguyễn</a:t>
            </a:r>
            <a:r>
              <a:rPr lang="en-US" sz="2400" b="1" dirty="0">
                <a:solidFill>
                  <a:prstClr val="black"/>
                </a:solidFill>
                <a:latin typeface="Averta Std CY Bold" panose="00000800000000000000" pitchFamily="50" charset="0"/>
              </a:rPr>
              <a:t> </a:t>
            </a:r>
            <a:r>
              <a:rPr lang="en-US" sz="2400" b="1" dirty="0" err="1">
                <a:solidFill>
                  <a:prstClr val="black"/>
                </a:solidFill>
                <a:latin typeface="Averta Std CY Bold" panose="00000800000000000000" pitchFamily="50" charset="0"/>
              </a:rPr>
              <a:t>Ngọc</a:t>
            </a:r>
            <a:r>
              <a:rPr lang="en-US" sz="2400" b="1" dirty="0">
                <a:solidFill>
                  <a:prstClr val="black"/>
                </a:solidFill>
                <a:latin typeface="Averta Std CY Bold" panose="00000800000000000000" pitchFamily="50" charset="0"/>
              </a:rPr>
              <a:t> </a:t>
            </a:r>
            <a:r>
              <a:rPr lang="en-US" sz="2400" b="1" dirty="0" err="1">
                <a:solidFill>
                  <a:prstClr val="black"/>
                </a:solidFill>
                <a:latin typeface="Averta Std CY Bold" panose="00000800000000000000" pitchFamily="50" charset="0"/>
              </a:rPr>
              <a:t>Thuần</a:t>
            </a:r>
            <a:endParaRPr lang="en-US" sz="2400" b="1" dirty="0">
              <a:solidFill>
                <a:prstClr val="black"/>
              </a:solidFill>
              <a:latin typeface="Averta Std CY Bold" panose="00000800000000000000" pitchFamily="50" charset="0"/>
            </a:endParaRPr>
          </a:p>
        </p:txBody>
      </p:sp>
      <p:sp>
        <p:nvSpPr>
          <p:cNvPr id="40" name="Nội dung">
            <a:extLst>
              <a:ext uri="{FF2B5EF4-FFF2-40B4-BE49-F238E27FC236}">
                <a16:creationId xmlns:a16="http://schemas.microsoft.com/office/drawing/2014/main" id="{1182F558-3B6D-425D-8877-4765187541AC}"/>
              </a:ext>
            </a:extLst>
          </p:cNvPr>
          <p:cNvSpPr txBox="1"/>
          <p:nvPr/>
        </p:nvSpPr>
        <p:spPr>
          <a:xfrm>
            <a:off x="2100550" y="430809"/>
            <a:ext cx="5753172" cy="666786"/>
          </a:xfrm>
          <a:prstGeom prst="rect">
            <a:avLst/>
          </a:prstGeom>
          <a:noFill/>
        </p:spPr>
        <p:txBody>
          <a:bodyPr wrap="square" rtlCol="0">
            <a:spAutoFit/>
          </a:bodyPr>
          <a:lstStyle/>
          <a:p>
            <a:pPr defTabSz="914377"/>
            <a:r>
              <a:rPr lang="en-US" sz="3200" dirty="0">
                <a:solidFill>
                  <a:prstClr val="black"/>
                </a:solidFill>
                <a:latin typeface="Averta Std CY Bold" panose="00000800000000000000" pitchFamily="50" charset="0"/>
              </a:rPr>
              <a:t>	</a:t>
            </a:r>
            <a:r>
              <a:rPr lang="en-US" sz="3733" b="1" dirty="0" err="1">
                <a:solidFill>
                  <a:srgbClr val="00B0F0"/>
                </a:solidFill>
                <a:latin typeface="Averta Std CY Bold" panose="00000800000000000000" pitchFamily="50" charset="0"/>
              </a:rPr>
              <a:t>Cánh</a:t>
            </a:r>
            <a:r>
              <a:rPr lang="en-US" sz="3733" b="1" dirty="0">
                <a:solidFill>
                  <a:srgbClr val="00B0F0"/>
                </a:solidFill>
                <a:latin typeface="Averta Std CY Bold" panose="00000800000000000000" pitchFamily="50" charset="0"/>
              </a:rPr>
              <a:t> </a:t>
            </a:r>
            <a:r>
              <a:rPr lang="en-US" sz="3733" b="1" dirty="0" err="1">
                <a:solidFill>
                  <a:srgbClr val="00B0F0"/>
                </a:solidFill>
                <a:latin typeface="Averta Std CY Bold" panose="00000800000000000000" pitchFamily="50" charset="0"/>
              </a:rPr>
              <a:t>đồng</a:t>
            </a:r>
            <a:r>
              <a:rPr lang="en-US" sz="3733" b="1" dirty="0">
                <a:solidFill>
                  <a:srgbClr val="00B0F0"/>
                </a:solidFill>
                <a:latin typeface="Averta Std CY Bold" panose="00000800000000000000" pitchFamily="50" charset="0"/>
              </a:rPr>
              <a:t> </a:t>
            </a:r>
            <a:r>
              <a:rPr lang="en-US" sz="3733" b="1" dirty="0" err="1">
                <a:solidFill>
                  <a:srgbClr val="00B0F0"/>
                </a:solidFill>
                <a:latin typeface="Averta Std CY Bold" panose="00000800000000000000" pitchFamily="50" charset="0"/>
              </a:rPr>
              <a:t>của</a:t>
            </a:r>
            <a:r>
              <a:rPr lang="en-US" sz="3733" b="1" dirty="0">
                <a:solidFill>
                  <a:srgbClr val="00B0F0"/>
                </a:solidFill>
                <a:latin typeface="Averta Std CY Bold" panose="00000800000000000000" pitchFamily="50" charset="0"/>
              </a:rPr>
              <a:t> </a:t>
            </a:r>
            <a:r>
              <a:rPr lang="en-US" sz="3733" b="1" dirty="0" err="1">
                <a:solidFill>
                  <a:srgbClr val="00B0F0"/>
                </a:solidFill>
                <a:latin typeface="Averta Std CY Bold" panose="00000800000000000000" pitchFamily="50" charset="0"/>
              </a:rPr>
              <a:t>bố</a:t>
            </a:r>
            <a:endParaRPr lang="en-US" sz="3733" b="1" dirty="0">
              <a:solidFill>
                <a:srgbClr val="00B0F0"/>
              </a:solidFill>
              <a:latin typeface="Averta Std CY Bold" panose="00000800000000000000" pitchFamily="50" charset="0"/>
            </a:endParaRPr>
          </a:p>
        </p:txBody>
      </p:sp>
    </p:spTree>
    <p:extLst>
      <p:ext uri="{BB962C8B-B14F-4D97-AF65-F5344CB8AC3E}">
        <p14:creationId xmlns:p14="http://schemas.microsoft.com/office/powerpoint/2010/main" val="3664670819"/>
      </p:ext>
    </p:extLst>
  </p:cSld>
  <p:clrMapOvr>
    <a:masterClrMapping/>
  </p:clrMapOvr>
  <p:transition spd="slow" advTm="43199">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A7FF"/>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B3A59D1-9D4F-4444-8F43-878C27CC9C28}"/>
              </a:ext>
            </a:extLst>
          </p:cNvPr>
          <p:cNvPicPr>
            <a:picLocks noChangeAspect="1"/>
          </p:cNvPicPr>
          <p:nvPr/>
        </p:nvPicPr>
        <p:blipFill rotWithShape="1">
          <a:blip r:embed="rId3">
            <a:extLst>
              <a:ext uri="{28A0092B-C50C-407E-A947-70E740481C1C}">
                <a14:useLocalDpi xmlns:a14="http://schemas.microsoft.com/office/drawing/2010/main" val="0"/>
              </a:ext>
            </a:extLst>
          </a:blip>
          <a:srcRect l="19395" t="33380" r="19276" b="32861"/>
          <a:stretch/>
        </p:blipFill>
        <p:spPr>
          <a:xfrm>
            <a:off x="-11243" y="0"/>
            <a:ext cx="12203243" cy="6858000"/>
          </a:xfrm>
          <a:prstGeom prst="rect">
            <a:avLst/>
          </a:prstGeom>
        </p:spPr>
      </p:pic>
      <p:sp>
        <p:nvSpPr>
          <p:cNvPr id="13" name="矩形: 圆角 12">
            <a:extLst>
              <a:ext uri="{FF2B5EF4-FFF2-40B4-BE49-F238E27FC236}">
                <a16:creationId xmlns:a16="http://schemas.microsoft.com/office/drawing/2014/main" id="{7CBCEF00-F525-4B01-9FDE-BA33DFB21134}"/>
              </a:ext>
            </a:extLst>
          </p:cNvPr>
          <p:cNvSpPr/>
          <p:nvPr/>
        </p:nvSpPr>
        <p:spPr>
          <a:xfrm>
            <a:off x="229931" y="324729"/>
            <a:ext cx="11720895" cy="6371492"/>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srgbClr val="595959"/>
              </a:solidFill>
              <a:latin typeface="Calibri"/>
              <a:ea typeface="等线" panose="02010600030101010101" pitchFamily="2" charset="-122"/>
            </a:endParaRPr>
          </a:p>
        </p:txBody>
      </p:sp>
      <p:sp>
        <p:nvSpPr>
          <p:cNvPr id="30" name="PA-任意多边形 13">
            <a:extLst>
              <a:ext uri="{FF2B5EF4-FFF2-40B4-BE49-F238E27FC236}">
                <a16:creationId xmlns:a16="http://schemas.microsoft.com/office/drawing/2014/main" id="{99212E22-DBEF-4EA0-BB87-5513BECAF66F}"/>
              </a:ext>
            </a:extLst>
          </p:cNvPr>
          <p:cNvSpPr>
            <a:spLocks/>
          </p:cNvSpPr>
          <p:nvPr>
            <p:custDataLst>
              <p:tags r:id="rId1"/>
            </p:custDataLst>
          </p:nvPr>
        </p:nvSpPr>
        <p:spPr bwMode="auto">
          <a:xfrm>
            <a:off x="3921588" y="4052067"/>
            <a:ext cx="133781" cy="72628"/>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ysClr val="window" lastClr="FFFFFF"/>
          </a:solidFill>
          <a:ln w="9525" cap="flat" cmpd="sng" algn="ctr">
            <a:no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dist" defTabSz="914377">
              <a:defRPr/>
            </a:pPr>
            <a:endParaRPr lang="zh-CN" altLang="en-US" sz="2133" kern="0">
              <a:solidFill>
                <a:prstClr val="black">
                  <a:lumMod val="95000"/>
                  <a:lumOff val="5000"/>
                </a:prstClr>
              </a:solidFill>
              <a:latin typeface="字魂70号-灵悦黑体" panose="00000500000000000000" pitchFamily="2" charset="-122"/>
              <a:ea typeface="字魂70号-灵悦黑体" panose="00000500000000000000" pitchFamily="2" charset="-122"/>
              <a:cs typeface="阿里巴巴普惠体 Light"/>
              <a:sym typeface="+mn-lt"/>
            </a:endParaRPr>
          </a:p>
        </p:txBody>
      </p:sp>
      <p:sp>
        <p:nvSpPr>
          <p:cNvPr id="28" name="Nội dung">
            <a:extLst>
              <a:ext uri="{FF2B5EF4-FFF2-40B4-BE49-F238E27FC236}">
                <a16:creationId xmlns:a16="http://schemas.microsoft.com/office/drawing/2014/main" id="{FFBF08A4-F4F1-491F-A330-C7F96AF152E7}"/>
              </a:ext>
            </a:extLst>
          </p:cNvPr>
          <p:cNvSpPr txBox="1"/>
          <p:nvPr/>
        </p:nvSpPr>
        <p:spPr>
          <a:xfrm>
            <a:off x="757305" y="1026262"/>
            <a:ext cx="10291447" cy="4812215"/>
          </a:xfrm>
          <a:prstGeom prst="rect">
            <a:avLst/>
          </a:prstGeom>
          <a:noFill/>
        </p:spPr>
        <p:txBody>
          <a:bodyPr wrap="square" rtlCol="0">
            <a:spAutoFit/>
          </a:bodyPr>
          <a:lstStyle/>
          <a:p>
            <a:pPr algn="just" defTabSz="914377"/>
            <a:r>
              <a:rPr lang="en-US" sz="3067" dirty="0">
                <a:solidFill>
                  <a:prstClr val="black"/>
                </a:solidFill>
                <a:latin typeface="Times New Roman" panose="02020603050405020304" pitchFamily="18" charset="0"/>
                <a:cs typeface="Times New Roman" panose="02020603050405020304" pitchFamily="18" charset="0"/>
              </a:rPr>
              <a:t>	</a:t>
            </a:r>
            <a:r>
              <a:rPr lang="vi-VN" sz="3067" dirty="0">
                <a:solidFill>
                  <a:prstClr val="black"/>
                </a:solidFill>
                <a:latin typeface="Times New Roman" panose="02020603050405020304" pitchFamily="18" charset="0"/>
                <a:cs typeface="Times New Roman" panose="02020603050405020304" pitchFamily="18" charset="0"/>
              </a:rPr>
              <a:t>Bố tôi vẫn nhớ mãi cái ngày tôi khóc, tức cái ngày tôi chào đời. Khi nghe tiếng tôi khóc, bố thốt lên sung sướng: “Trời ơi, con tôi!”. Nói rồi ông áp tai vào cạnh cái miệng đang khóc của tôi. Bố tôi nói chưa bao giờ thấy tôi xinh đẹp như vậy. Bố còn bảo ẵm một đứa bé mệt hơn cày một đám ruộng. </a:t>
            </a:r>
          </a:p>
          <a:p>
            <a:pPr algn="just" defTabSz="914377"/>
            <a:r>
              <a:rPr lang="en-US" sz="3067" dirty="0">
                <a:solidFill>
                  <a:prstClr val="black"/>
                </a:solidFill>
                <a:latin typeface="Times New Roman" panose="02020603050405020304" pitchFamily="18" charset="0"/>
                <a:cs typeface="Times New Roman" panose="02020603050405020304" pitchFamily="18" charset="0"/>
              </a:rPr>
              <a:t>	</a:t>
            </a:r>
            <a:r>
              <a:rPr lang="vi-VN" sz="3067" dirty="0">
                <a:solidFill>
                  <a:prstClr val="black"/>
                </a:solidFill>
                <a:latin typeface="Times New Roman" panose="02020603050405020304" pitchFamily="18" charset="0"/>
                <a:cs typeface="Times New Roman" panose="02020603050405020304" pitchFamily="18" charset="0"/>
              </a:rPr>
              <a:t>Buổi tối, bố phải đi nhẹ chân. Đó là một nỗi khổ của bố. Bố tôi to khoẻ lắm. Với bố, đi nhẹ là một việc cực kì khó khăn. Nhưng vì tôi, bố đã tập dần. Bố nói, giấc ngủ của đứa bé đẹp hơn một cánh đồng. Đêm, bố thức để được nhìn thấy tôi ngủ – cánh đồng của bố. </a:t>
            </a:r>
            <a:endParaRPr lang="en-US" sz="3067" dirty="0">
              <a:solidFill>
                <a:prstClr val="black"/>
              </a:solidFill>
              <a:latin typeface="Times New Roman" panose="02020603050405020304" pitchFamily="18" charset="0"/>
              <a:cs typeface="Times New Roman" panose="02020603050405020304" pitchFamily="18" charset="0"/>
            </a:endParaRPr>
          </a:p>
        </p:txBody>
      </p:sp>
      <p:pic>
        <p:nvPicPr>
          <p:cNvPr id="36" name="Kí hiệu - Khám phá &amp; Luyện tập">
            <a:extLst>
              <a:ext uri="{FF2B5EF4-FFF2-40B4-BE49-F238E27FC236}">
                <a16:creationId xmlns:a16="http://schemas.microsoft.com/office/drawing/2014/main" id="{F0EEC722-E23B-4E0D-9731-99A1544325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6302" y="930962"/>
            <a:ext cx="707887" cy="707887"/>
          </a:xfrm>
          <a:prstGeom prst="rect">
            <a:avLst/>
          </a:prstGeom>
        </p:spPr>
      </p:pic>
      <p:sp>
        <p:nvSpPr>
          <p:cNvPr id="38" name="Rectangle 37">
            <a:extLst>
              <a:ext uri="{FF2B5EF4-FFF2-40B4-BE49-F238E27FC236}">
                <a16:creationId xmlns:a16="http://schemas.microsoft.com/office/drawing/2014/main" id="{C7281E43-8D3B-4FA4-9BAD-BA6AE271EF4F}"/>
              </a:ext>
            </a:extLst>
          </p:cNvPr>
          <p:cNvSpPr/>
          <p:nvPr/>
        </p:nvSpPr>
        <p:spPr>
          <a:xfrm>
            <a:off x="6853125" y="5947104"/>
            <a:ext cx="4240263" cy="461665"/>
          </a:xfrm>
          <a:prstGeom prst="rect">
            <a:avLst/>
          </a:prstGeom>
        </p:spPr>
        <p:txBody>
          <a:bodyPr wrap="none">
            <a:spAutoFit/>
          </a:bodyPr>
          <a:lstStyle/>
          <a:p>
            <a:pPr defTabSz="914377"/>
            <a:r>
              <a:rPr lang="en-US" sz="2400" b="1" dirty="0">
                <a:solidFill>
                  <a:prstClr val="black"/>
                </a:solidFill>
                <a:latin typeface="Averta Std CY Bold" panose="00000800000000000000" pitchFamily="50" charset="0"/>
              </a:rPr>
              <a:t>Theo </a:t>
            </a:r>
            <a:r>
              <a:rPr lang="en-US" sz="2400" b="1" dirty="0" err="1">
                <a:solidFill>
                  <a:prstClr val="black"/>
                </a:solidFill>
                <a:latin typeface="Averta Std CY Bold" panose="00000800000000000000" pitchFamily="50" charset="0"/>
              </a:rPr>
              <a:t>Nguyễn</a:t>
            </a:r>
            <a:r>
              <a:rPr lang="en-US" sz="2400" b="1" dirty="0">
                <a:solidFill>
                  <a:prstClr val="black"/>
                </a:solidFill>
                <a:latin typeface="Averta Std CY Bold" panose="00000800000000000000" pitchFamily="50" charset="0"/>
              </a:rPr>
              <a:t> </a:t>
            </a:r>
            <a:r>
              <a:rPr lang="en-US" sz="2400" b="1" dirty="0" err="1">
                <a:solidFill>
                  <a:prstClr val="black"/>
                </a:solidFill>
                <a:latin typeface="Averta Std CY Bold" panose="00000800000000000000" pitchFamily="50" charset="0"/>
              </a:rPr>
              <a:t>Ngọc</a:t>
            </a:r>
            <a:r>
              <a:rPr lang="en-US" sz="2400" b="1" dirty="0">
                <a:solidFill>
                  <a:prstClr val="black"/>
                </a:solidFill>
                <a:latin typeface="Averta Std CY Bold" panose="00000800000000000000" pitchFamily="50" charset="0"/>
              </a:rPr>
              <a:t> </a:t>
            </a:r>
            <a:r>
              <a:rPr lang="en-US" sz="2400" b="1" dirty="0" err="1">
                <a:solidFill>
                  <a:prstClr val="black"/>
                </a:solidFill>
                <a:latin typeface="Averta Std CY Bold" panose="00000800000000000000" pitchFamily="50" charset="0"/>
              </a:rPr>
              <a:t>Thuần</a:t>
            </a:r>
            <a:endParaRPr lang="en-US" sz="2400" b="1" dirty="0">
              <a:solidFill>
                <a:prstClr val="black"/>
              </a:solidFill>
              <a:latin typeface="Averta Std CY Bold" panose="00000800000000000000" pitchFamily="50" charset="0"/>
            </a:endParaRPr>
          </a:p>
        </p:txBody>
      </p:sp>
      <p:sp>
        <p:nvSpPr>
          <p:cNvPr id="40" name="Nội dung">
            <a:extLst>
              <a:ext uri="{FF2B5EF4-FFF2-40B4-BE49-F238E27FC236}">
                <a16:creationId xmlns:a16="http://schemas.microsoft.com/office/drawing/2014/main" id="{1182F558-3B6D-425D-8877-4765187541AC}"/>
              </a:ext>
            </a:extLst>
          </p:cNvPr>
          <p:cNvSpPr txBox="1"/>
          <p:nvPr/>
        </p:nvSpPr>
        <p:spPr>
          <a:xfrm>
            <a:off x="2100550" y="430809"/>
            <a:ext cx="5753172" cy="666786"/>
          </a:xfrm>
          <a:prstGeom prst="rect">
            <a:avLst/>
          </a:prstGeom>
          <a:noFill/>
        </p:spPr>
        <p:txBody>
          <a:bodyPr wrap="square" rtlCol="0">
            <a:spAutoFit/>
          </a:bodyPr>
          <a:lstStyle/>
          <a:p>
            <a:pPr defTabSz="914377"/>
            <a:r>
              <a:rPr lang="en-US" sz="3200" dirty="0">
                <a:solidFill>
                  <a:prstClr val="black"/>
                </a:solidFill>
                <a:latin typeface="Averta Std CY Bold" panose="00000800000000000000" pitchFamily="50" charset="0"/>
              </a:rPr>
              <a:t>	</a:t>
            </a:r>
            <a:r>
              <a:rPr lang="en-US" sz="3733" b="1" dirty="0" err="1">
                <a:solidFill>
                  <a:srgbClr val="00B0F0"/>
                </a:solidFill>
                <a:latin typeface="Averta Std CY Bold" panose="00000800000000000000" pitchFamily="50" charset="0"/>
              </a:rPr>
              <a:t>Cánh</a:t>
            </a:r>
            <a:r>
              <a:rPr lang="en-US" sz="3733" b="1" dirty="0">
                <a:solidFill>
                  <a:srgbClr val="00B0F0"/>
                </a:solidFill>
                <a:latin typeface="Averta Std CY Bold" panose="00000800000000000000" pitchFamily="50" charset="0"/>
              </a:rPr>
              <a:t> </a:t>
            </a:r>
            <a:r>
              <a:rPr lang="en-US" sz="3733" b="1" dirty="0" err="1">
                <a:solidFill>
                  <a:srgbClr val="00B0F0"/>
                </a:solidFill>
                <a:latin typeface="Averta Std CY Bold" panose="00000800000000000000" pitchFamily="50" charset="0"/>
              </a:rPr>
              <a:t>đồng</a:t>
            </a:r>
            <a:r>
              <a:rPr lang="en-US" sz="3733" b="1" dirty="0">
                <a:solidFill>
                  <a:srgbClr val="00B0F0"/>
                </a:solidFill>
                <a:latin typeface="Averta Std CY Bold" panose="00000800000000000000" pitchFamily="50" charset="0"/>
              </a:rPr>
              <a:t> </a:t>
            </a:r>
            <a:r>
              <a:rPr lang="en-US" sz="3733" b="1" dirty="0" err="1">
                <a:solidFill>
                  <a:srgbClr val="00B0F0"/>
                </a:solidFill>
                <a:latin typeface="Averta Std CY Bold" panose="00000800000000000000" pitchFamily="50" charset="0"/>
              </a:rPr>
              <a:t>của</a:t>
            </a:r>
            <a:r>
              <a:rPr lang="en-US" sz="3733" b="1" dirty="0">
                <a:solidFill>
                  <a:srgbClr val="00B0F0"/>
                </a:solidFill>
                <a:latin typeface="Averta Std CY Bold" panose="00000800000000000000" pitchFamily="50" charset="0"/>
              </a:rPr>
              <a:t> </a:t>
            </a:r>
            <a:r>
              <a:rPr lang="en-US" sz="3733" b="1" dirty="0" err="1">
                <a:solidFill>
                  <a:srgbClr val="00B0F0"/>
                </a:solidFill>
                <a:latin typeface="Averta Std CY Bold" panose="00000800000000000000" pitchFamily="50" charset="0"/>
              </a:rPr>
              <a:t>bố</a:t>
            </a:r>
            <a:endParaRPr lang="en-US" sz="3733" b="1" dirty="0">
              <a:solidFill>
                <a:srgbClr val="00B0F0"/>
              </a:solidFill>
              <a:latin typeface="Averta Std CY Bold" panose="00000800000000000000" pitchFamily="50" charset="0"/>
            </a:endParaRPr>
          </a:p>
        </p:txBody>
      </p:sp>
    </p:spTree>
    <p:extLst>
      <p:ext uri="{BB962C8B-B14F-4D97-AF65-F5344CB8AC3E}">
        <p14:creationId xmlns:p14="http://schemas.microsoft.com/office/powerpoint/2010/main" val="2183650487"/>
      </p:ext>
    </p:extLst>
  </p:cSld>
  <p:clrMapOvr>
    <a:masterClrMapping/>
  </p:clrMapOvr>
  <p:transition spd="slow" advTm="68032">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6"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8"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9781" y="1273971"/>
            <a:ext cx="9124083" cy="5262780"/>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560"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1791"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22349"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36548"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030"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52847"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17698" y="703322"/>
            <a:ext cx="1373271" cy="688924"/>
          </a:xfrm>
          <a:prstGeom prst="rect">
            <a:avLst/>
          </a:prstGeom>
        </p:spPr>
      </p:pic>
      <p:sp>
        <p:nvSpPr>
          <p:cNvPr id="28" name="Luyện đọc từ khó">
            <a:extLst>
              <a:ext uri="{FF2B5EF4-FFF2-40B4-BE49-F238E27FC236}">
                <a16:creationId xmlns:a16="http://schemas.microsoft.com/office/drawing/2014/main" id="{E14D4A15-BAA0-4C95-832F-EBC1362431C4}"/>
              </a:ext>
            </a:extLst>
          </p:cNvPr>
          <p:cNvSpPr txBox="1"/>
          <p:nvPr/>
        </p:nvSpPr>
        <p:spPr>
          <a:xfrm>
            <a:off x="3195334" y="1324047"/>
            <a:ext cx="5801332" cy="748988"/>
          </a:xfrm>
          <a:prstGeom prst="rect">
            <a:avLst/>
          </a:prstGeom>
          <a:noFill/>
        </p:spPr>
        <p:txBody>
          <a:bodyPr wrap="none" rtlCol="0">
            <a:spAutoFit/>
          </a:bodyPr>
          <a:lstStyle/>
          <a:p>
            <a:pPr algn="ctr" defTabSz="914377"/>
            <a:r>
              <a:rPr lang="en-US" sz="4267"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TỪ KHÓ</a:t>
            </a:r>
          </a:p>
        </p:txBody>
      </p:sp>
      <p:sp>
        <p:nvSpPr>
          <p:cNvPr id="16" name="Luyện đọc từ khó">
            <a:extLst>
              <a:ext uri="{FF2B5EF4-FFF2-40B4-BE49-F238E27FC236}">
                <a16:creationId xmlns:a16="http://schemas.microsoft.com/office/drawing/2014/main" id="{6A2A2FE7-DAFB-4DE2-82B6-499A8EF4EF05}"/>
              </a:ext>
            </a:extLst>
          </p:cNvPr>
          <p:cNvSpPr txBox="1"/>
          <p:nvPr/>
        </p:nvSpPr>
        <p:spPr>
          <a:xfrm>
            <a:off x="2091691" y="2618897"/>
            <a:ext cx="3106941" cy="748988"/>
          </a:xfrm>
          <a:prstGeom prst="rect">
            <a:avLst/>
          </a:prstGeom>
          <a:noFill/>
        </p:spPr>
        <p:txBody>
          <a:bodyPr wrap="none" rtlCol="0">
            <a:spAutoFit/>
          </a:bodyPr>
          <a:lstStyle/>
          <a:p>
            <a:pPr algn="ctr" defTabSz="914377"/>
            <a:r>
              <a:rPr lang="en-US" sz="4200" dirty="0" err="1">
                <a:solidFill>
                  <a:srgbClr val="FFFF00"/>
                </a:solidFill>
                <a:latin typeface="UTM Avo" panose="02040603050506020204" pitchFamily="18" charset="0"/>
                <a:cs typeface="Times New Roman" panose="02020603050405020304" pitchFamily="18" charset="0"/>
              </a:rPr>
              <a:t>vẫn</a:t>
            </a:r>
            <a:r>
              <a:rPr lang="en-US" sz="4267" dirty="0">
                <a:solidFill>
                  <a:srgbClr val="FFFF00"/>
                </a:solidFill>
                <a:latin typeface="UTM Avo" panose="02040603050506020204" pitchFamily="18" charset="0"/>
                <a:cs typeface="Times New Roman" panose="02020603050405020304" pitchFamily="18" charset="0"/>
              </a:rPr>
              <a:t> </a:t>
            </a:r>
            <a:r>
              <a:rPr lang="en-US" sz="4267" dirty="0" err="1">
                <a:solidFill>
                  <a:srgbClr val="FFFF00"/>
                </a:solidFill>
                <a:latin typeface="UTM Avo" panose="02040603050506020204" pitchFamily="18" charset="0"/>
                <a:cs typeface="Times New Roman" panose="02020603050405020304" pitchFamily="18" charset="0"/>
              </a:rPr>
              <a:t>nhớ</a:t>
            </a:r>
            <a:r>
              <a:rPr lang="en-US" sz="4267" dirty="0">
                <a:solidFill>
                  <a:srgbClr val="FFFF00"/>
                </a:solidFill>
                <a:latin typeface="UTM Avo" panose="02040603050506020204" pitchFamily="18" charset="0"/>
                <a:cs typeface="Times New Roman" panose="02020603050405020304" pitchFamily="18" charset="0"/>
              </a:rPr>
              <a:t> </a:t>
            </a:r>
            <a:r>
              <a:rPr lang="en-US" sz="4267" dirty="0" err="1">
                <a:solidFill>
                  <a:srgbClr val="FFFF00"/>
                </a:solidFill>
                <a:latin typeface="UTM Avo" panose="02040603050506020204" pitchFamily="18" charset="0"/>
                <a:cs typeface="Times New Roman" panose="02020603050405020304" pitchFamily="18" charset="0"/>
              </a:rPr>
              <a:t>mãi</a:t>
            </a:r>
            <a:endParaRPr lang="en-US" sz="4267" dirty="0">
              <a:solidFill>
                <a:srgbClr val="FFFF00"/>
              </a:solidFill>
              <a:latin typeface="UTM Avo" panose="02040603050506020204" pitchFamily="18" charset="0"/>
              <a:cs typeface="Times New Roman" panose="02020603050405020304" pitchFamily="18" charset="0"/>
            </a:endParaRPr>
          </a:p>
        </p:txBody>
      </p:sp>
      <p:sp>
        <p:nvSpPr>
          <p:cNvPr id="18" name="Luyện đọc từ khó">
            <a:extLst>
              <a:ext uri="{FF2B5EF4-FFF2-40B4-BE49-F238E27FC236}">
                <a16:creationId xmlns:a16="http://schemas.microsoft.com/office/drawing/2014/main" id="{E50BD4C2-F7E3-493D-964C-11CD390AFC4A}"/>
              </a:ext>
            </a:extLst>
          </p:cNvPr>
          <p:cNvSpPr txBox="1"/>
          <p:nvPr/>
        </p:nvSpPr>
        <p:spPr>
          <a:xfrm>
            <a:off x="2301792" y="4048424"/>
            <a:ext cx="2210456" cy="748988"/>
          </a:xfrm>
          <a:prstGeom prst="rect">
            <a:avLst/>
          </a:prstGeom>
          <a:noFill/>
        </p:spPr>
        <p:txBody>
          <a:bodyPr wrap="square" rtlCol="0">
            <a:spAutoFit/>
          </a:bodyPr>
          <a:lstStyle/>
          <a:p>
            <a:pPr algn="ctr" defTabSz="914377"/>
            <a:r>
              <a:rPr lang="en-US" sz="4267" dirty="0" err="1">
                <a:solidFill>
                  <a:srgbClr val="FFFF00"/>
                </a:solidFill>
                <a:latin typeface="UTM Avo" panose="02040603050506020204" pitchFamily="18" charset="0"/>
                <a:cs typeface="Times New Roman" panose="02020603050405020304" pitchFamily="18" charset="0"/>
              </a:rPr>
              <a:t>thốt</a:t>
            </a:r>
            <a:r>
              <a:rPr lang="en-US" sz="4267" dirty="0">
                <a:solidFill>
                  <a:srgbClr val="FFFF00"/>
                </a:solidFill>
                <a:latin typeface="UTM Avo" panose="02040603050506020204" pitchFamily="18" charset="0"/>
                <a:cs typeface="Times New Roman" panose="02020603050405020304" pitchFamily="18" charset="0"/>
              </a:rPr>
              <a:t> </a:t>
            </a:r>
            <a:r>
              <a:rPr lang="en-US" sz="4267" dirty="0" err="1">
                <a:solidFill>
                  <a:srgbClr val="FFFF00"/>
                </a:solidFill>
                <a:latin typeface="UTM Avo" panose="02040603050506020204" pitchFamily="18" charset="0"/>
                <a:cs typeface="Times New Roman" panose="02020603050405020304" pitchFamily="18" charset="0"/>
              </a:rPr>
              <a:t>lên</a:t>
            </a:r>
            <a:endParaRPr lang="en-US" sz="4267" dirty="0">
              <a:solidFill>
                <a:srgbClr val="FFFF00"/>
              </a:solidFill>
              <a:latin typeface="UTM Avo" panose="02040603050506020204" pitchFamily="18" charset="0"/>
              <a:cs typeface="Times New Roman" panose="02020603050405020304" pitchFamily="18" charset="0"/>
            </a:endParaRPr>
          </a:p>
        </p:txBody>
      </p:sp>
      <p:sp>
        <p:nvSpPr>
          <p:cNvPr id="20" name="Luyện đọc từ khó">
            <a:extLst>
              <a:ext uri="{FF2B5EF4-FFF2-40B4-BE49-F238E27FC236}">
                <a16:creationId xmlns:a16="http://schemas.microsoft.com/office/drawing/2014/main" id="{277902B0-E29B-47EB-B1FB-694C799217AA}"/>
              </a:ext>
            </a:extLst>
          </p:cNvPr>
          <p:cNvSpPr txBox="1"/>
          <p:nvPr/>
        </p:nvSpPr>
        <p:spPr>
          <a:xfrm>
            <a:off x="7026929" y="2598500"/>
            <a:ext cx="1462930" cy="748988"/>
          </a:xfrm>
          <a:prstGeom prst="rect">
            <a:avLst/>
          </a:prstGeom>
          <a:noFill/>
        </p:spPr>
        <p:txBody>
          <a:bodyPr wrap="square" rtlCol="0">
            <a:spAutoFit/>
          </a:bodyPr>
          <a:lstStyle/>
          <a:p>
            <a:pPr algn="ctr" defTabSz="914377"/>
            <a:r>
              <a:rPr lang="en-US" sz="4267" dirty="0" err="1">
                <a:solidFill>
                  <a:srgbClr val="FFFF00"/>
                </a:solidFill>
                <a:latin typeface="UTM Avo" panose="02040603050506020204" pitchFamily="18" charset="0"/>
                <a:cs typeface="Times New Roman" panose="02020603050405020304" pitchFamily="18" charset="0"/>
              </a:rPr>
              <a:t>khoẻ</a:t>
            </a:r>
            <a:endParaRPr lang="en-US" sz="4267" dirty="0">
              <a:solidFill>
                <a:srgbClr val="FFFF00"/>
              </a:solidFill>
              <a:latin typeface="UTM Avo" panose="02040603050506020204" pitchFamily="18" charset="0"/>
              <a:cs typeface="Times New Roman" panose="02020603050405020304" pitchFamily="18" charset="0"/>
            </a:endParaRPr>
          </a:p>
        </p:txBody>
      </p:sp>
      <p:sp>
        <p:nvSpPr>
          <p:cNvPr id="2" name="TextBox 1"/>
          <p:cNvSpPr txBox="1"/>
          <p:nvPr/>
        </p:nvSpPr>
        <p:spPr>
          <a:xfrm>
            <a:off x="6207133" y="4141461"/>
            <a:ext cx="2933111" cy="769441"/>
          </a:xfrm>
          <a:prstGeom prst="rect">
            <a:avLst/>
          </a:prstGeom>
          <a:noFill/>
        </p:spPr>
        <p:txBody>
          <a:bodyPr wrap="none" rtlCol="0">
            <a:spAutoFit/>
          </a:bodyPr>
          <a:lstStyle/>
          <a:p>
            <a:r>
              <a:rPr lang="en-US" sz="4400" dirty="0">
                <a:solidFill>
                  <a:srgbClr val="FFFF00"/>
                </a:solidFill>
                <a:latin typeface="UTM Avo" panose="02040603050506020204"/>
              </a:rPr>
              <a:t>sung </a:t>
            </a:r>
            <a:r>
              <a:rPr lang="en-US" sz="4400" dirty="0" err="1">
                <a:solidFill>
                  <a:srgbClr val="FFFF00"/>
                </a:solidFill>
                <a:latin typeface="UTM Avo" panose="02040603050506020204"/>
              </a:rPr>
              <a:t>sướng</a:t>
            </a:r>
            <a:endParaRPr lang="en-US" sz="4400" dirty="0">
              <a:solidFill>
                <a:srgbClr val="FFFF00"/>
              </a:solidFill>
              <a:latin typeface="UTM Avo" panose="02040603050506020204"/>
            </a:endParaRPr>
          </a:p>
        </p:txBody>
      </p:sp>
      <p:sp>
        <p:nvSpPr>
          <p:cNvPr id="3" name="TextBox 2"/>
          <p:cNvSpPr txBox="1"/>
          <p:nvPr/>
        </p:nvSpPr>
        <p:spPr>
          <a:xfrm>
            <a:off x="2206545" y="2609855"/>
            <a:ext cx="468630" cy="749436"/>
          </a:xfrm>
          <a:prstGeom prst="rect">
            <a:avLst/>
          </a:prstGeom>
          <a:noFill/>
        </p:spPr>
        <p:txBody>
          <a:bodyPr wrap="square" rtlCol="0">
            <a:spAutoFit/>
          </a:bodyPr>
          <a:lstStyle/>
          <a:p>
            <a:r>
              <a:rPr lang="en-US" sz="4270" dirty="0">
                <a:solidFill>
                  <a:srgbClr val="FF0000"/>
                </a:solidFill>
                <a:latin typeface="UTM Avo" panose="02040603050506020204"/>
              </a:rPr>
              <a:t>v</a:t>
            </a:r>
          </a:p>
        </p:txBody>
      </p:sp>
      <p:sp>
        <p:nvSpPr>
          <p:cNvPr id="4" name="TextBox 3"/>
          <p:cNvSpPr txBox="1"/>
          <p:nvPr/>
        </p:nvSpPr>
        <p:spPr>
          <a:xfrm>
            <a:off x="4536622" y="2609855"/>
            <a:ext cx="746771" cy="749436"/>
          </a:xfrm>
          <a:prstGeom prst="rect">
            <a:avLst/>
          </a:prstGeom>
          <a:noFill/>
        </p:spPr>
        <p:txBody>
          <a:bodyPr wrap="square" rtlCol="0">
            <a:spAutoFit/>
          </a:bodyPr>
          <a:lstStyle/>
          <a:p>
            <a:r>
              <a:rPr lang="en-US" sz="4270" dirty="0" err="1">
                <a:solidFill>
                  <a:srgbClr val="FF0000"/>
                </a:solidFill>
                <a:latin typeface="UTM Avo" panose="02040603050506020204"/>
              </a:rPr>
              <a:t>ai</a:t>
            </a:r>
            <a:endParaRPr lang="en-US" sz="4270" dirty="0">
              <a:solidFill>
                <a:srgbClr val="FF0000"/>
              </a:solidFill>
              <a:latin typeface="UTM Avo" panose="02040603050506020204"/>
            </a:endParaRPr>
          </a:p>
        </p:txBody>
      </p:sp>
      <p:sp>
        <p:nvSpPr>
          <p:cNvPr id="5" name="TextBox 4"/>
          <p:cNvSpPr txBox="1"/>
          <p:nvPr/>
        </p:nvSpPr>
        <p:spPr>
          <a:xfrm>
            <a:off x="7648094" y="2609855"/>
            <a:ext cx="798123" cy="749436"/>
          </a:xfrm>
          <a:prstGeom prst="rect">
            <a:avLst/>
          </a:prstGeom>
          <a:noFill/>
        </p:spPr>
        <p:txBody>
          <a:bodyPr wrap="square" rtlCol="0">
            <a:spAutoFit/>
          </a:bodyPr>
          <a:lstStyle/>
          <a:p>
            <a:r>
              <a:rPr lang="en-US" sz="4270" dirty="0" err="1">
                <a:solidFill>
                  <a:srgbClr val="FF0000"/>
                </a:solidFill>
                <a:latin typeface="UTM Avo" panose="02040603050506020204"/>
              </a:rPr>
              <a:t>oe</a:t>
            </a:r>
            <a:endParaRPr lang="en-US" sz="4270" dirty="0">
              <a:solidFill>
                <a:srgbClr val="FF0000"/>
              </a:solidFill>
              <a:latin typeface="UTM Avo" panose="02040603050506020204"/>
            </a:endParaRPr>
          </a:p>
        </p:txBody>
      </p:sp>
      <p:sp>
        <p:nvSpPr>
          <p:cNvPr id="7" name="TextBox 6"/>
          <p:cNvSpPr txBox="1"/>
          <p:nvPr/>
        </p:nvSpPr>
        <p:spPr>
          <a:xfrm>
            <a:off x="2900470" y="4047976"/>
            <a:ext cx="668750" cy="749436"/>
          </a:xfrm>
          <a:prstGeom prst="rect">
            <a:avLst/>
          </a:prstGeom>
          <a:noFill/>
        </p:spPr>
        <p:txBody>
          <a:bodyPr wrap="square" rtlCol="0">
            <a:spAutoFit/>
          </a:bodyPr>
          <a:lstStyle/>
          <a:p>
            <a:r>
              <a:rPr lang="en-US" sz="4270" dirty="0" err="1">
                <a:solidFill>
                  <a:srgbClr val="FF0000"/>
                </a:solidFill>
                <a:latin typeface="UTM Avo" panose="02040603050506020204"/>
              </a:rPr>
              <a:t>ôt</a:t>
            </a:r>
            <a:endParaRPr lang="en-US" sz="4270" dirty="0">
              <a:solidFill>
                <a:srgbClr val="FF0000"/>
              </a:solidFill>
              <a:latin typeface="UTM Avo" panose="02040603050506020204"/>
            </a:endParaRPr>
          </a:p>
        </p:txBody>
      </p:sp>
      <p:sp>
        <p:nvSpPr>
          <p:cNvPr id="10" name="TextBox 9"/>
          <p:cNvSpPr txBox="1"/>
          <p:nvPr/>
        </p:nvSpPr>
        <p:spPr>
          <a:xfrm>
            <a:off x="3493087" y="4047976"/>
            <a:ext cx="333746" cy="749436"/>
          </a:xfrm>
          <a:prstGeom prst="rect">
            <a:avLst/>
          </a:prstGeom>
          <a:noFill/>
        </p:spPr>
        <p:txBody>
          <a:bodyPr wrap="none" rtlCol="0">
            <a:spAutoFit/>
          </a:bodyPr>
          <a:lstStyle/>
          <a:p>
            <a:r>
              <a:rPr lang="en-US" sz="4270" dirty="0">
                <a:solidFill>
                  <a:srgbClr val="FF0000"/>
                </a:solidFill>
                <a:latin typeface="UTM Avo" panose="02040603050506020204"/>
              </a:rPr>
              <a:t>l</a:t>
            </a:r>
          </a:p>
        </p:txBody>
      </p:sp>
      <p:sp>
        <p:nvSpPr>
          <p:cNvPr id="24" name="TextBox 23"/>
          <p:cNvSpPr txBox="1"/>
          <p:nvPr/>
        </p:nvSpPr>
        <p:spPr>
          <a:xfrm>
            <a:off x="7387828" y="4151463"/>
            <a:ext cx="394660" cy="749436"/>
          </a:xfrm>
          <a:prstGeom prst="rect">
            <a:avLst/>
          </a:prstGeom>
          <a:noFill/>
        </p:spPr>
        <p:txBody>
          <a:bodyPr wrap="none" rtlCol="0">
            <a:spAutoFit/>
          </a:bodyPr>
          <a:lstStyle/>
          <a:p>
            <a:r>
              <a:rPr lang="en-US" sz="4270" dirty="0">
                <a:solidFill>
                  <a:srgbClr val="FF0000"/>
                </a:solidFill>
                <a:latin typeface="UTM Avo" panose="02040603050506020204"/>
              </a:rPr>
              <a:t>s</a:t>
            </a:r>
          </a:p>
        </p:txBody>
      </p:sp>
      <p:sp>
        <p:nvSpPr>
          <p:cNvPr id="26" name="TextBox 25"/>
          <p:cNvSpPr txBox="1"/>
          <p:nvPr/>
        </p:nvSpPr>
        <p:spPr>
          <a:xfrm>
            <a:off x="6207132" y="4161466"/>
            <a:ext cx="394660" cy="749436"/>
          </a:xfrm>
          <a:prstGeom prst="rect">
            <a:avLst/>
          </a:prstGeom>
          <a:noFill/>
        </p:spPr>
        <p:txBody>
          <a:bodyPr wrap="none" rtlCol="0">
            <a:spAutoFit/>
          </a:bodyPr>
          <a:lstStyle/>
          <a:p>
            <a:r>
              <a:rPr lang="en-US" sz="4270" dirty="0">
                <a:solidFill>
                  <a:srgbClr val="FF0000"/>
                </a:solidFill>
                <a:latin typeface="UTM Avo" panose="02040603050506020204"/>
              </a:rPr>
              <a:t>s</a:t>
            </a:r>
          </a:p>
        </p:txBody>
      </p:sp>
    </p:spTree>
    <p:custDataLst>
      <p:tags r:id="rId1"/>
    </p:custDataLst>
    <p:extLst>
      <p:ext uri="{BB962C8B-B14F-4D97-AF65-F5344CB8AC3E}">
        <p14:creationId xmlns:p14="http://schemas.microsoft.com/office/powerpoint/2010/main" val="2108400763"/>
      </p:ext>
    </p:extLst>
  </p:cSld>
  <p:clrMapOvr>
    <a:masterClrMapping/>
  </p:clrMapOvr>
  <p:transition spd="slow" advTm="8606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barn(inVertical)">
                                      <p:cBhvr>
                                        <p:cTn id="23" dur="5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wipe(down)">
                                      <p:cBhvr>
                                        <p:cTn id="33" dur="500"/>
                                        <p:tgtEl>
                                          <p:spTgt spid="1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500"/>
                                        <p:tgtEl>
                                          <p:spTgt spid="1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barn(inVertical)">
                                      <p:cBhvr>
                                        <p:cTn id="48" dur="500"/>
                                        <p:tgtEl>
                                          <p:spTgt spid="2">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6">
                                            <p:txEl>
                                              <p:pRg st="0" end="0"/>
                                            </p:txEl>
                                          </p:spTgt>
                                        </p:tgtEl>
                                        <p:attrNameLst>
                                          <p:attrName>style.visibility</p:attrName>
                                        </p:attrNameLst>
                                      </p:cBhvr>
                                      <p:to>
                                        <p:strVal val="visible"/>
                                      </p:to>
                                    </p:set>
                                    <p:animEffect transition="in" filter="fade">
                                      <p:cBhvr>
                                        <p:cTn id="53" dur="500"/>
                                        <p:tgtEl>
                                          <p:spTgt spid="2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4">
                                            <p:txEl>
                                              <p:pRg st="0" end="0"/>
                                            </p:txEl>
                                          </p:spTgt>
                                        </p:tgtEl>
                                        <p:attrNameLst>
                                          <p:attrName>style.visibility</p:attrName>
                                        </p:attrNameLst>
                                      </p:cBhvr>
                                      <p:to>
                                        <p:strVal val="visible"/>
                                      </p:to>
                                    </p:set>
                                    <p:animEffect transition="in" filter="fade">
                                      <p:cBhvr>
                                        <p:cTn id="58"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06A3C5-86B6-47D7-AAC8-951F56396821}"/>
              </a:ext>
            </a:extLst>
          </p:cNvPr>
          <p:cNvSpPr/>
          <p:nvPr/>
        </p:nvSpPr>
        <p:spPr>
          <a:xfrm>
            <a:off x="514330" y="1219485"/>
            <a:ext cx="11163334" cy="1785104"/>
          </a:xfrm>
          <a:prstGeom prst="rect">
            <a:avLst/>
          </a:prstGeom>
        </p:spPr>
        <p:txBody>
          <a:bodyPr wrap="square">
            <a:spAutoFit/>
          </a:bodyPr>
          <a:lstStyle/>
          <a:p>
            <a:pPr defTabSz="1219170">
              <a:defRPr/>
            </a:pPr>
            <a:r>
              <a:rPr lang="en-US" sz="5000" kern="0" dirty="0">
                <a:solidFill>
                  <a:prstClr val="black"/>
                </a:solidFill>
                <a:latin typeface="Times New Roman" panose="02020603050405020304" pitchFamily="18" charset="0"/>
                <a:cs typeface="Times New Roman" panose="02020603050405020304" pitchFamily="18" charset="0"/>
              </a:rPr>
              <a:t>	</a:t>
            </a:r>
            <a:r>
              <a:rPr lang="vi-VN" sz="5500" kern="0" dirty="0">
                <a:solidFill>
                  <a:prstClr val="black"/>
                </a:solidFill>
                <a:latin typeface="Times New Roman" panose="02020603050405020304" pitchFamily="18" charset="0"/>
                <a:cs typeface="Times New Roman" panose="02020603050405020304" pitchFamily="18" charset="0"/>
              </a:rPr>
              <a:t>Bố tôi  vẫn nhớ mãi  cái ngày tôi khóc,  tức cái ngày tôi chào đời.</a:t>
            </a:r>
            <a:endParaRPr lang="en-US" sz="5500" kern="0" dirty="0">
              <a:solidFill>
                <a:sysClr val="windowText" lastClr="00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2785F1B-DFA3-4513-BDE6-E5E765906E67}"/>
              </a:ext>
            </a:extLst>
          </p:cNvPr>
          <p:cNvSpPr/>
          <p:nvPr/>
        </p:nvSpPr>
        <p:spPr>
          <a:xfrm>
            <a:off x="0" y="1"/>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a:endParaRPr>
          </a:p>
        </p:txBody>
      </p:sp>
      <p:sp>
        <p:nvSpPr>
          <p:cNvPr id="26" name="Rectangle 25">
            <a:extLst>
              <a:ext uri="{FF2B5EF4-FFF2-40B4-BE49-F238E27FC236}">
                <a16:creationId xmlns:a16="http://schemas.microsoft.com/office/drawing/2014/main" id="{6A36E28C-663D-45FB-B123-66915F375B7E}"/>
              </a:ext>
            </a:extLst>
          </p:cNvPr>
          <p:cNvSpPr/>
          <p:nvPr/>
        </p:nvSpPr>
        <p:spPr>
          <a:xfrm>
            <a:off x="0" y="6654133"/>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a:endParaRPr>
          </a:p>
        </p:txBody>
      </p:sp>
      <p:grpSp>
        <p:nvGrpSpPr>
          <p:cNvPr id="8" name="Group 7"/>
          <p:cNvGrpSpPr/>
          <p:nvPr/>
        </p:nvGrpSpPr>
        <p:grpSpPr>
          <a:xfrm>
            <a:off x="3165321" y="203869"/>
            <a:ext cx="5432660" cy="1021353"/>
            <a:chOff x="3568352" y="2594608"/>
            <a:chExt cx="5760641" cy="1195255"/>
          </a:xfrm>
        </p:grpSpPr>
        <p:sp>
          <p:nvSpPr>
            <p:cNvPr id="9" name="Wave 8"/>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912009">
                <a:defRPr/>
              </a:pPr>
              <a:endParaRPr lang="en-US" sz="1900" kern="0">
                <a:solidFill>
                  <a:prstClr val="white"/>
                </a:solidFill>
                <a:latin typeface="Calibri"/>
              </a:endParaRPr>
            </a:p>
          </p:txBody>
        </p:sp>
        <p:sp>
          <p:nvSpPr>
            <p:cNvPr id="10" name="文本框 6"/>
            <p:cNvSpPr txBox="1">
              <a:spLocks noChangeArrowheads="1"/>
            </p:cNvSpPr>
            <p:nvPr/>
          </p:nvSpPr>
          <p:spPr bwMode="auto">
            <a:xfrm>
              <a:off x="4101220" y="2826052"/>
              <a:ext cx="4726756" cy="82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484164" fontAlgn="base">
                <a:spcBef>
                  <a:spcPct val="0"/>
                </a:spcBef>
                <a:spcAft>
                  <a:spcPct val="0"/>
                </a:spcAft>
                <a:defRPr/>
              </a:pPr>
              <a:r>
                <a:rPr lang="en-US" altLang="zh-CN" sz="4000" b="1" kern="0" dirty="0" err="1">
                  <a:solidFill>
                    <a:prstClr val="black"/>
                  </a:solidFill>
                  <a:latin typeface="Times New Roman" panose="02020603050405020304" pitchFamily="18" charset="0"/>
                  <a:ea typeface="华康海报体W12(P)" panose="040B0C00000000000000" pitchFamily="82" charset="-122"/>
                  <a:cs typeface="Times New Roman" panose="02020603050405020304" pitchFamily="18" charset="0"/>
                </a:rPr>
                <a:t>Cách</a:t>
              </a:r>
              <a:r>
                <a:rPr lang="en-US" altLang="zh-CN" sz="4000" b="1" kern="0" dirty="0">
                  <a:solidFill>
                    <a:prstClr val="black"/>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000" b="1" kern="0" dirty="0" err="1">
                  <a:solidFill>
                    <a:prstClr val="black"/>
                  </a:solidFill>
                  <a:latin typeface="Times New Roman" panose="02020603050405020304" pitchFamily="18" charset="0"/>
                  <a:ea typeface="华康海报体W12(P)" panose="040B0C00000000000000" pitchFamily="82" charset="-122"/>
                  <a:cs typeface="Times New Roman" panose="02020603050405020304" pitchFamily="18" charset="0"/>
                </a:rPr>
                <a:t>ngắt</a:t>
              </a:r>
              <a:r>
                <a:rPr lang="en-US" altLang="zh-CN" sz="4000" b="1" kern="0" dirty="0">
                  <a:solidFill>
                    <a:prstClr val="black"/>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000" b="1" kern="0" dirty="0" err="1">
                  <a:solidFill>
                    <a:prstClr val="black"/>
                  </a:solidFill>
                  <a:latin typeface="Times New Roman" panose="02020603050405020304" pitchFamily="18" charset="0"/>
                  <a:ea typeface="华康海报体W12(P)" panose="040B0C00000000000000" pitchFamily="82" charset="-122"/>
                  <a:cs typeface="Times New Roman" panose="02020603050405020304" pitchFamily="18" charset="0"/>
                </a:rPr>
                <a:t>nghỉ</a:t>
              </a:r>
              <a:r>
                <a:rPr lang="en-US" altLang="zh-CN" sz="4000" b="1" kern="0" dirty="0">
                  <a:solidFill>
                    <a:prstClr val="black"/>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000" b="1" kern="0" dirty="0" err="1">
                  <a:solidFill>
                    <a:prstClr val="black"/>
                  </a:solidFill>
                  <a:latin typeface="Times New Roman" panose="02020603050405020304" pitchFamily="18" charset="0"/>
                  <a:ea typeface="华康海报体W12(P)" panose="040B0C00000000000000" pitchFamily="82" charset="-122"/>
                  <a:cs typeface="Times New Roman" panose="02020603050405020304" pitchFamily="18" charset="0"/>
                </a:rPr>
                <a:t>hơi</a:t>
              </a:r>
              <a:endParaRPr lang="zh-CN" altLang="en-US" sz="4000" b="1" kern="0" dirty="0">
                <a:solidFill>
                  <a:prstClr val="black"/>
                </a:solidFill>
                <a:latin typeface="Times New Roman" panose="02020603050405020304" pitchFamily="18" charset="0"/>
                <a:ea typeface="华康海报体W12(P)" panose="040B0C00000000000000" pitchFamily="82" charset="-122"/>
                <a:cs typeface="Times New Roman" panose="02020603050405020304" pitchFamily="18" charset="0"/>
              </a:endParaRPr>
            </a:p>
          </p:txBody>
        </p:sp>
      </p:grpSp>
      <p:sp>
        <p:nvSpPr>
          <p:cNvPr id="22" name="Rectangle 21">
            <a:extLst>
              <a:ext uri="{FF2B5EF4-FFF2-40B4-BE49-F238E27FC236}">
                <a16:creationId xmlns:a16="http://schemas.microsoft.com/office/drawing/2014/main" id="{250433A1-E531-4EF6-8A2B-1535D849D9AC}"/>
              </a:ext>
            </a:extLst>
          </p:cNvPr>
          <p:cNvSpPr/>
          <p:nvPr/>
        </p:nvSpPr>
        <p:spPr>
          <a:xfrm>
            <a:off x="126310" y="3089369"/>
            <a:ext cx="12065690" cy="2631490"/>
          </a:xfrm>
          <a:prstGeom prst="rect">
            <a:avLst/>
          </a:prstGeom>
        </p:spPr>
        <p:txBody>
          <a:bodyPr wrap="square">
            <a:spAutoFit/>
          </a:bodyPr>
          <a:lstStyle/>
          <a:p>
            <a:pPr defTabSz="1219170">
              <a:defRPr/>
            </a:pPr>
            <a:r>
              <a:rPr lang="en-US" sz="4800" kern="0" dirty="0">
                <a:solidFill>
                  <a:prstClr val="black"/>
                </a:solidFill>
                <a:latin typeface="Averta Std CY" panose="00000500000000000000" pitchFamily="50" charset="0"/>
              </a:rPr>
              <a:t>	</a:t>
            </a:r>
            <a:r>
              <a:rPr lang="en-US" sz="5500" kern="0" dirty="0" err="1">
                <a:solidFill>
                  <a:srgbClr val="00B0F0"/>
                </a:solidFill>
                <a:latin typeface="Times New Roman" panose="02020603050405020304" pitchFamily="18" charset="0"/>
                <a:cs typeface="Times New Roman" panose="02020603050405020304" pitchFamily="18" charset="0"/>
              </a:rPr>
              <a:t>Đêm</a:t>
            </a:r>
            <a:r>
              <a:rPr lang="en-US" sz="5500" kern="0" dirty="0">
                <a:solidFill>
                  <a:srgbClr val="00B0F0"/>
                </a:solidFill>
                <a:latin typeface="Times New Roman" panose="02020603050405020304" pitchFamily="18" charset="0"/>
                <a:cs typeface="Times New Roman" panose="02020603050405020304" pitchFamily="18" charset="0"/>
              </a:rPr>
              <a:t>, </a:t>
            </a:r>
            <a:r>
              <a:rPr lang="en-US" sz="5500" kern="0" dirty="0" err="1">
                <a:solidFill>
                  <a:srgbClr val="00B0F0"/>
                </a:solidFill>
                <a:latin typeface="Times New Roman" panose="02020603050405020304" pitchFamily="18" charset="0"/>
                <a:cs typeface="Times New Roman" panose="02020603050405020304" pitchFamily="18" charset="0"/>
              </a:rPr>
              <a:t>bố</a:t>
            </a:r>
            <a:r>
              <a:rPr lang="en-US" sz="5500" kern="0" dirty="0">
                <a:solidFill>
                  <a:srgbClr val="00B0F0"/>
                </a:solidFill>
                <a:latin typeface="Times New Roman" panose="02020603050405020304" pitchFamily="18" charset="0"/>
                <a:cs typeface="Times New Roman" panose="02020603050405020304" pitchFamily="18" charset="0"/>
              </a:rPr>
              <a:t> </a:t>
            </a:r>
            <a:r>
              <a:rPr lang="en-US" sz="5500" kern="0" dirty="0" err="1">
                <a:solidFill>
                  <a:srgbClr val="00B0F0"/>
                </a:solidFill>
                <a:latin typeface="Times New Roman" panose="02020603050405020304" pitchFamily="18" charset="0"/>
                <a:cs typeface="Times New Roman" panose="02020603050405020304" pitchFamily="18" charset="0"/>
              </a:rPr>
              <a:t>thức</a:t>
            </a:r>
            <a:r>
              <a:rPr lang="en-US" sz="5500" kern="0" dirty="0">
                <a:solidFill>
                  <a:srgbClr val="00B0F0"/>
                </a:solidFill>
                <a:latin typeface="Times New Roman" panose="02020603050405020304" pitchFamily="18" charset="0"/>
                <a:cs typeface="Times New Roman" panose="02020603050405020304" pitchFamily="18" charset="0"/>
              </a:rPr>
              <a:t> </a:t>
            </a:r>
            <a:r>
              <a:rPr lang="en-US" sz="5500" kern="0" dirty="0" err="1">
                <a:solidFill>
                  <a:srgbClr val="00B0F0"/>
                </a:solidFill>
                <a:latin typeface="Times New Roman" panose="02020603050405020304" pitchFamily="18" charset="0"/>
                <a:cs typeface="Times New Roman" panose="02020603050405020304" pitchFamily="18" charset="0"/>
              </a:rPr>
              <a:t>để</a:t>
            </a:r>
            <a:r>
              <a:rPr lang="en-US" sz="5500" kern="0" dirty="0">
                <a:solidFill>
                  <a:srgbClr val="00B0F0"/>
                </a:solidFill>
                <a:latin typeface="Times New Roman" panose="02020603050405020304" pitchFamily="18" charset="0"/>
                <a:cs typeface="Times New Roman" panose="02020603050405020304" pitchFamily="18" charset="0"/>
              </a:rPr>
              <a:t> </a:t>
            </a:r>
            <a:r>
              <a:rPr lang="en-US" sz="5500" kern="0" dirty="0" err="1">
                <a:solidFill>
                  <a:srgbClr val="00B0F0"/>
                </a:solidFill>
                <a:latin typeface="Times New Roman" panose="02020603050405020304" pitchFamily="18" charset="0"/>
                <a:cs typeface="Times New Roman" panose="02020603050405020304" pitchFamily="18" charset="0"/>
              </a:rPr>
              <a:t>được</a:t>
            </a:r>
            <a:r>
              <a:rPr lang="en-US" sz="5500" kern="0" dirty="0">
                <a:solidFill>
                  <a:srgbClr val="00B0F0"/>
                </a:solidFill>
                <a:latin typeface="Times New Roman" panose="02020603050405020304" pitchFamily="18" charset="0"/>
                <a:cs typeface="Times New Roman" panose="02020603050405020304" pitchFamily="18" charset="0"/>
              </a:rPr>
              <a:t> </a:t>
            </a:r>
            <a:r>
              <a:rPr lang="en-US" sz="5500" kern="0" dirty="0" err="1">
                <a:solidFill>
                  <a:srgbClr val="00B0F0"/>
                </a:solidFill>
                <a:latin typeface="Times New Roman" panose="02020603050405020304" pitchFamily="18" charset="0"/>
                <a:cs typeface="Times New Roman" panose="02020603050405020304" pitchFamily="18" charset="0"/>
              </a:rPr>
              <a:t>nhìn</a:t>
            </a:r>
            <a:r>
              <a:rPr lang="en-US" sz="5500" kern="0" dirty="0">
                <a:solidFill>
                  <a:srgbClr val="00B0F0"/>
                </a:solidFill>
                <a:latin typeface="Times New Roman" panose="02020603050405020304" pitchFamily="18" charset="0"/>
                <a:cs typeface="Times New Roman" panose="02020603050405020304" pitchFamily="18" charset="0"/>
              </a:rPr>
              <a:t> </a:t>
            </a:r>
            <a:r>
              <a:rPr lang="en-US" sz="5500" kern="0" dirty="0" err="1">
                <a:solidFill>
                  <a:srgbClr val="00B0F0"/>
                </a:solidFill>
                <a:latin typeface="Times New Roman" panose="02020603050405020304" pitchFamily="18" charset="0"/>
                <a:cs typeface="Times New Roman" panose="02020603050405020304" pitchFamily="18" charset="0"/>
              </a:rPr>
              <a:t>tôi</a:t>
            </a:r>
            <a:r>
              <a:rPr lang="en-US" sz="5500" kern="0" dirty="0">
                <a:solidFill>
                  <a:srgbClr val="00B0F0"/>
                </a:solidFill>
                <a:latin typeface="Times New Roman" panose="02020603050405020304" pitchFamily="18" charset="0"/>
                <a:cs typeface="Times New Roman" panose="02020603050405020304" pitchFamily="18" charset="0"/>
              </a:rPr>
              <a:t> </a:t>
            </a:r>
            <a:r>
              <a:rPr lang="en-US" sz="5500" kern="0" dirty="0" err="1">
                <a:solidFill>
                  <a:srgbClr val="00B0F0"/>
                </a:solidFill>
                <a:latin typeface="Times New Roman" panose="02020603050405020304" pitchFamily="18" charset="0"/>
                <a:cs typeface="Times New Roman" panose="02020603050405020304" pitchFamily="18" charset="0"/>
              </a:rPr>
              <a:t>ngủ</a:t>
            </a:r>
            <a:r>
              <a:rPr lang="en-US" sz="5500" kern="0" dirty="0">
                <a:solidFill>
                  <a:srgbClr val="00B0F0"/>
                </a:solidFill>
                <a:latin typeface="Times New Roman" panose="02020603050405020304" pitchFamily="18" charset="0"/>
                <a:cs typeface="Times New Roman" panose="02020603050405020304" pitchFamily="18" charset="0"/>
              </a:rPr>
              <a:t> . </a:t>
            </a:r>
            <a:r>
              <a:rPr lang="vi-VN" sz="5500" kern="0" dirty="0">
                <a:solidFill>
                  <a:srgbClr val="00B0F0"/>
                </a:solidFill>
                <a:latin typeface="Times New Roman" panose="02020603050405020304" pitchFamily="18" charset="0"/>
                <a:cs typeface="Times New Roman" panose="02020603050405020304" pitchFamily="18" charset="0"/>
              </a:rPr>
              <a:t>Khi nghe tiếng tôi</a:t>
            </a:r>
            <a:r>
              <a:rPr lang="en-US" sz="5500" kern="0" dirty="0">
                <a:solidFill>
                  <a:srgbClr val="00B0F0"/>
                </a:solidFill>
                <a:latin typeface="Times New Roman" panose="02020603050405020304" pitchFamily="18" charset="0"/>
                <a:cs typeface="Times New Roman" panose="02020603050405020304" pitchFamily="18" charset="0"/>
              </a:rPr>
              <a:t> </a:t>
            </a:r>
            <a:r>
              <a:rPr lang="vi-VN" sz="5500" kern="0" dirty="0">
                <a:solidFill>
                  <a:srgbClr val="00B0F0"/>
                </a:solidFill>
                <a:latin typeface="Times New Roman" panose="02020603050405020304" pitchFamily="18" charset="0"/>
                <a:cs typeface="Times New Roman" panose="02020603050405020304" pitchFamily="18" charset="0"/>
              </a:rPr>
              <a:t>khóc</a:t>
            </a:r>
            <a:r>
              <a:rPr lang="en-US" sz="5500" kern="0" dirty="0">
                <a:solidFill>
                  <a:srgbClr val="00B0F0"/>
                </a:solidFill>
                <a:latin typeface="Times New Roman" panose="02020603050405020304" pitchFamily="18" charset="0"/>
                <a:cs typeface="Times New Roman" panose="02020603050405020304" pitchFamily="18" charset="0"/>
              </a:rPr>
              <a:t> </a:t>
            </a:r>
            <a:r>
              <a:rPr lang="vi-VN" sz="5500" kern="0" dirty="0">
                <a:solidFill>
                  <a:srgbClr val="00B0F0"/>
                </a:solidFill>
                <a:latin typeface="Times New Roman" panose="02020603050405020304" pitchFamily="18" charset="0"/>
                <a:cs typeface="Times New Roman" panose="02020603050405020304" pitchFamily="18" charset="0"/>
              </a:rPr>
              <a:t>, </a:t>
            </a:r>
            <a:r>
              <a:rPr lang="en-US" sz="5500" kern="0" dirty="0">
                <a:solidFill>
                  <a:srgbClr val="00B0F0"/>
                </a:solidFill>
                <a:latin typeface="Times New Roman" panose="02020603050405020304" pitchFamily="18" charset="0"/>
                <a:cs typeface="Times New Roman" panose="02020603050405020304" pitchFamily="18" charset="0"/>
              </a:rPr>
              <a:t> </a:t>
            </a:r>
            <a:r>
              <a:rPr lang="vi-VN" sz="5500" kern="0" dirty="0">
                <a:solidFill>
                  <a:srgbClr val="00B0F0"/>
                </a:solidFill>
                <a:latin typeface="Times New Roman" panose="02020603050405020304" pitchFamily="18" charset="0"/>
                <a:cs typeface="Times New Roman" panose="02020603050405020304" pitchFamily="18" charset="0"/>
              </a:rPr>
              <a:t>bố  thốt lên sung sướng.</a:t>
            </a:r>
            <a:endParaRPr lang="en-US" sz="5500" kern="0" dirty="0">
              <a:solidFill>
                <a:srgbClr val="00B0F0"/>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542A4D7F-54D7-44B1-9EE8-C1FA414C51F8}"/>
              </a:ext>
            </a:extLst>
          </p:cNvPr>
          <p:cNvSpPr/>
          <p:nvPr/>
        </p:nvSpPr>
        <p:spPr>
          <a:xfrm>
            <a:off x="577487" y="5684799"/>
            <a:ext cx="11163335" cy="938719"/>
          </a:xfrm>
          <a:prstGeom prst="rect">
            <a:avLst/>
          </a:prstGeom>
        </p:spPr>
        <p:txBody>
          <a:bodyPr wrap="square">
            <a:spAutoFit/>
          </a:bodyPr>
          <a:lstStyle/>
          <a:p>
            <a:pPr defTabSz="1219170">
              <a:defRPr/>
            </a:pPr>
            <a:r>
              <a:rPr lang="en-US" sz="4800" kern="0" dirty="0">
                <a:solidFill>
                  <a:prstClr val="black"/>
                </a:solidFill>
                <a:latin typeface="Averta Std CY" panose="00000500000000000000" pitchFamily="50" charset="0"/>
              </a:rPr>
              <a:t>	</a:t>
            </a:r>
            <a:r>
              <a:rPr lang="vi-VN" sz="5500" kern="0" dirty="0">
                <a:solidFill>
                  <a:prstClr val="black"/>
                </a:solidFill>
                <a:latin typeface="Times New Roman" panose="02020603050405020304" pitchFamily="18" charset="0"/>
                <a:cs typeface="Times New Roman" panose="02020603050405020304" pitchFamily="18" charset="0"/>
              </a:rPr>
              <a:t>Trời ơi, </a:t>
            </a:r>
            <a:r>
              <a:rPr lang="vi-VN" sz="5500" kern="0" dirty="0">
                <a:solidFill>
                  <a:srgbClr val="FF0000"/>
                </a:solidFill>
                <a:latin typeface="Times New Roman" panose="02020603050405020304" pitchFamily="18" charset="0"/>
                <a:cs typeface="Times New Roman" panose="02020603050405020304" pitchFamily="18" charset="0"/>
              </a:rPr>
              <a:t> </a:t>
            </a:r>
            <a:r>
              <a:rPr lang="vi-VN" sz="5500" kern="0" dirty="0">
                <a:solidFill>
                  <a:prstClr val="black"/>
                </a:solidFill>
                <a:latin typeface="Times New Roman" panose="02020603050405020304" pitchFamily="18" charset="0"/>
                <a:cs typeface="Times New Roman" panose="02020603050405020304" pitchFamily="18" charset="0"/>
              </a:rPr>
              <a:t>con tôi!</a:t>
            </a:r>
            <a:endParaRPr lang="en-US" sz="5500" kern="0" dirty="0">
              <a:solidFill>
                <a:sysClr val="windowText" lastClr="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425042" y="2055159"/>
            <a:ext cx="6332912" cy="938719"/>
          </a:xfrm>
          <a:prstGeom prst="rect">
            <a:avLst/>
          </a:prstGeom>
          <a:noFill/>
        </p:spPr>
        <p:txBody>
          <a:bodyPr wrap="square" rtlCol="0">
            <a:spAutoFit/>
          </a:bodyPr>
          <a:lstStyle/>
          <a:p>
            <a:r>
              <a:rPr lang="en-US" sz="5500" dirty="0" err="1">
                <a:solidFill>
                  <a:srgbClr val="FF0000"/>
                </a:solidFill>
                <a:latin typeface="Times New Roman" panose="02020603050405020304" pitchFamily="18" charset="0"/>
                <a:cs typeface="Times New Roman" panose="02020603050405020304" pitchFamily="18" charset="0"/>
              </a:rPr>
              <a:t>cái</a:t>
            </a:r>
            <a:r>
              <a:rPr lang="en-US" sz="5500" dirty="0">
                <a:solidFill>
                  <a:srgbClr val="FF0000"/>
                </a:solidFill>
                <a:latin typeface="Times New Roman" panose="02020603050405020304" pitchFamily="18" charset="0"/>
                <a:cs typeface="Times New Roman" panose="02020603050405020304" pitchFamily="18" charset="0"/>
              </a:rPr>
              <a:t> </a:t>
            </a:r>
            <a:r>
              <a:rPr lang="en-US" sz="5500" dirty="0" err="1">
                <a:solidFill>
                  <a:srgbClr val="FF0000"/>
                </a:solidFill>
                <a:latin typeface="Times New Roman" panose="02020603050405020304" pitchFamily="18" charset="0"/>
                <a:cs typeface="Times New Roman" panose="02020603050405020304" pitchFamily="18" charset="0"/>
              </a:rPr>
              <a:t>ngày</a:t>
            </a:r>
            <a:r>
              <a:rPr lang="en-US" sz="5500" dirty="0">
                <a:solidFill>
                  <a:srgbClr val="FF0000"/>
                </a:solidFill>
                <a:latin typeface="Times New Roman" panose="02020603050405020304" pitchFamily="18" charset="0"/>
                <a:cs typeface="Times New Roman" panose="02020603050405020304" pitchFamily="18" charset="0"/>
              </a:rPr>
              <a:t> </a:t>
            </a:r>
            <a:r>
              <a:rPr lang="en-US" sz="5500" dirty="0" err="1">
                <a:solidFill>
                  <a:srgbClr val="FF0000"/>
                </a:solidFill>
                <a:latin typeface="Times New Roman" panose="02020603050405020304" pitchFamily="18" charset="0"/>
                <a:cs typeface="Times New Roman" panose="02020603050405020304" pitchFamily="18" charset="0"/>
              </a:rPr>
              <a:t>tôi</a:t>
            </a:r>
            <a:r>
              <a:rPr lang="en-US" sz="5500" dirty="0">
                <a:solidFill>
                  <a:srgbClr val="FF0000"/>
                </a:solidFill>
                <a:latin typeface="Times New Roman" panose="02020603050405020304" pitchFamily="18" charset="0"/>
                <a:cs typeface="Times New Roman" panose="02020603050405020304" pitchFamily="18" charset="0"/>
              </a:rPr>
              <a:t> </a:t>
            </a:r>
            <a:r>
              <a:rPr lang="en-US" sz="5500" dirty="0" err="1">
                <a:solidFill>
                  <a:srgbClr val="FF0000"/>
                </a:solidFill>
                <a:latin typeface="Times New Roman" panose="02020603050405020304" pitchFamily="18" charset="0"/>
                <a:cs typeface="Times New Roman" panose="02020603050405020304" pitchFamily="18" charset="0"/>
              </a:rPr>
              <a:t>chào</a:t>
            </a:r>
            <a:r>
              <a:rPr lang="en-US" sz="5500" dirty="0">
                <a:solidFill>
                  <a:srgbClr val="FF0000"/>
                </a:solidFill>
                <a:latin typeface="Times New Roman" panose="02020603050405020304" pitchFamily="18" charset="0"/>
                <a:cs typeface="Times New Roman" panose="02020603050405020304" pitchFamily="18" charset="0"/>
              </a:rPr>
              <a:t> </a:t>
            </a:r>
            <a:r>
              <a:rPr lang="en-US" sz="5500" dirty="0" err="1">
                <a:solidFill>
                  <a:srgbClr val="FF0000"/>
                </a:solidFill>
                <a:latin typeface="Times New Roman" panose="02020603050405020304" pitchFamily="18" charset="0"/>
                <a:cs typeface="Times New Roman" panose="02020603050405020304" pitchFamily="18" charset="0"/>
              </a:rPr>
              <a:t>đời</a:t>
            </a:r>
            <a:endParaRPr lang="en-US" sz="55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895019" y="1219770"/>
            <a:ext cx="2864887" cy="938719"/>
          </a:xfrm>
          <a:prstGeom prst="rect">
            <a:avLst/>
          </a:prstGeom>
          <a:noFill/>
        </p:spPr>
        <p:txBody>
          <a:bodyPr wrap="none" rtlCol="0">
            <a:spAutoFit/>
          </a:bodyPr>
          <a:lstStyle/>
          <a:p>
            <a:r>
              <a:rPr lang="en-US" sz="4800" dirty="0">
                <a:solidFill>
                  <a:srgbClr val="FF0000"/>
                </a:solidFill>
                <a:latin typeface="Averta Std CY" panose="00000500000000000000"/>
              </a:rPr>
              <a:t> </a:t>
            </a:r>
            <a:r>
              <a:rPr lang="en-US" sz="5500" dirty="0" err="1">
                <a:solidFill>
                  <a:srgbClr val="FF0000"/>
                </a:solidFill>
                <a:latin typeface="Times New Roman" panose="02020603050405020304" pitchFamily="18" charset="0"/>
                <a:cs typeface="Times New Roman" panose="02020603050405020304" pitchFamily="18" charset="0"/>
              </a:rPr>
              <a:t>nhớ</a:t>
            </a:r>
            <a:r>
              <a:rPr lang="en-US" sz="5500" dirty="0">
                <a:solidFill>
                  <a:srgbClr val="FF0000"/>
                </a:solidFill>
                <a:latin typeface="Times New Roman" panose="02020603050405020304" pitchFamily="18" charset="0"/>
                <a:cs typeface="Times New Roman" panose="02020603050405020304" pitchFamily="18" charset="0"/>
              </a:rPr>
              <a:t> </a:t>
            </a:r>
            <a:r>
              <a:rPr lang="en-US" sz="5500" dirty="0" err="1">
                <a:solidFill>
                  <a:srgbClr val="FF0000"/>
                </a:solidFill>
                <a:latin typeface="Times New Roman" panose="02020603050405020304" pitchFamily="18" charset="0"/>
                <a:cs typeface="Times New Roman" panose="02020603050405020304" pitchFamily="18" charset="0"/>
              </a:rPr>
              <a:t>mãi</a:t>
            </a:r>
            <a:endParaRPr lang="en-US" sz="55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171752" y="3055303"/>
            <a:ext cx="1754412" cy="938719"/>
          </a:xfrm>
          <a:prstGeom prst="rect">
            <a:avLst/>
          </a:prstGeom>
          <a:noFill/>
        </p:spPr>
        <p:txBody>
          <a:bodyPr wrap="square" rtlCol="0">
            <a:spAutoFit/>
          </a:bodyPr>
          <a:lstStyle/>
          <a:p>
            <a:r>
              <a:rPr lang="en-US" sz="5500" dirty="0" err="1">
                <a:solidFill>
                  <a:srgbClr val="FF0000"/>
                </a:solidFill>
                <a:latin typeface="Times New Roman" panose="02020603050405020304" pitchFamily="18" charset="0"/>
                <a:cs typeface="Times New Roman" panose="02020603050405020304" pitchFamily="18" charset="0"/>
              </a:rPr>
              <a:t>được</a:t>
            </a:r>
            <a:endParaRPr lang="en-US" sz="55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8477794" y="3937863"/>
            <a:ext cx="2374615" cy="938719"/>
          </a:xfrm>
          <a:prstGeom prst="rect">
            <a:avLst/>
          </a:prstGeom>
          <a:noFill/>
        </p:spPr>
        <p:txBody>
          <a:bodyPr wrap="square" rtlCol="0">
            <a:spAutoFit/>
          </a:bodyPr>
          <a:lstStyle/>
          <a:p>
            <a:r>
              <a:rPr lang="en-US" sz="5500" dirty="0" err="1">
                <a:solidFill>
                  <a:srgbClr val="FF0000"/>
                </a:solidFill>
                <a:latin typeface="Times New Roman" panose="02020603050405020304" pitchFamily="18" charset="0"/>
                <a:cs typeface="Times New Roman" panose="02020603050405020304" pitchFamily="18" charset="0"/>
              </a:rPr>
              <a:t>thốt</a:t>
            </a:r>
            <a:r>
              <a:rPr lang="en-US" sz="5500" dirty="0">
                <a:solidFill>
                  <a:srgbClr val="FF0000"/>
                </a:solidFill>
                <a:latin typeface="Times New Roman" panose="02020603050405020304" pitchFamily="18" charset="0"/>
                <a:cs typeface="Times New Roman" panose="02020603050405020304" pitchFamily="18" charset="0"/>
              </a:rPr>
              <a:t> </a:t>
            </a:r>
            <a:r>
              <a:rPr lang="en-US" sz="5500" dirty="0" err="1">
                <a:solidFill>
                  <a:srgbClr val="FF0000"/>
                </a:solidFill>
                <a:latin typeface="Times New Roman" panose="02020603050405020304" pitchFamily="18" charset="0"/>
                <a:cs typeface="Times New Roman" panose="02020603050405020304" pitchFamily="18" charset="0"/>
              </a:rPr>
              <a:t>lên</a:t>
            </a:r>
            <a:endParaRPr lang="en-US" sz="55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805395" y="5668962"/>
            <a:ext cx="5115197" cy="938719"/>
          </a:xfrm>
          <a:prstGeom prst="rect">
            <a:avLst/>
          </a:prstGeom>
          <a:noFill/>
        </p:spPr>
        <p:txBody>
          <a:bodyPr wrap="square" rtlCol="0">
            <a:spAutoFit/>
          </a:bodyPr>
          <a:lstStyle/>
          <a:p>
            <a:r>
              <a:rPr lang="en-US" sz="5500" dirty="0" err="1">
                <a:solidFill>
                  <a:srgbClr val="FF0000"/>
                </a:solidFill>
                <a:latin typeface="Times New Roman" panose="02020603050405020304" pitchFamily="18" charset="0"/>
                <a:cs typeface="Times New Roman" panose="02020603050405020304" pitchFamily="18" charset="0"/>
              </a:rPr>
              <a:t>Trời</a:t>
            </a:r>
            <a:r>
              <a:rPr lang="en-US" sz="5500" dirty="0">
                <a:solidFill>
                  <a:srgbClr val="FF0000"/>
                </a:solidFill>
                <a:latin typeface="Times New Roman" panose="02020603050405020304" pitchFamily="18" charset="0"/>
                <a:cs typeface="Times New Roman" panose="02020603050405020304" pitchFamily="18" charset="0"/>
              </a:rPr>
              <a:t> </a:t>
            </a:r>
            <a:r>
              <a:rPr lang="en-US" sz="5500" dirty="0" err="1">
                <a:solidFill>
                  <a:srgbClr val="FF0000"/>
                </a:solidFill>
                <a:latin typeface="Times New Roman" panose="02020603050405020304" pitchFamily="18" charset="0"/>
                <a:cs typeface="Times New Roman" panose="02020603050405020304" pitchFamily="18" charset="0"/>
              </a:rPr>
              <a:t>ơi</a:t>
            </a:r>
            <a:r>
              <a:rPr lang="en-US" sz="5500" dirty="0">
                <a:solidFill>
                  <a:srgbClr val="FF0000"/>
                </a:solidFill>
                <a:latin typeface="Times New Roman" panose="02020603050405020304" pitchFamily="18" charset="0"/>
                <a:cs typeface="Times New Roman" panose="02020603050405020304" pitchFamily="18" charset="0"/>
              </a:rPr>
              <a:t>,  con </a:t>
            </a:r>
            <a:r>
              <a:rPr lang="en-US" sz="5500" dirty="0" err="1">
                <a:solidFill>
                  <a:srgbClr val="FF0000"/>
                </a:solidFill>
                <a:latin typeface="Times New Roman" panose="02020603050405020304" pitchFamily="18" charset="0"/>
                <a:cs typeface="Times New Roman" panose="02020603050405020304" pitchFamily="18" charset="0"/>
              </a:rPr>
              <a:t>tôi</a:t>
            </a:r>
            <a:endParaRPr lang="en-US" sz="5500"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5230600" y="3252909"/>
            <a:ext cx="222068" cy="5966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625552" y="1371132"/>
            <a:ext cx="296225" cy="542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1795495" y="3278199"/>
            <a:ext cx="248460" cy="6098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1559833" y="3266797"/>
            <a:ext cx="235662" cy="6212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175229" y="2299063"/>
            <a:ext cx="248194" cy="50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9757954" y="2299063"/>
            <a:ext cx="247460" cy="50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617204" y="2299063"/>
            <a:ext cx="232190" cy="50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618563" y="4996287"/>
            <a:ext cx="148112" cy="4686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132625" y="5853323"/>
            <a:ext cx="230369" cy="569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773665" y="5053099"/>
            <a:ext cx="148112" cy="4686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7246922" y="4133568"/>
            <a:ext cx="222068" cy="5966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00359210"/>
      </p:ext>
    </p:extLst>
  </p:cSld>
  <p:clrMapOvr>
    <a:masterClrMapping/>
  </p:clrMapOvr>
  <p:transition spd="slow" advTm="9969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wipe(down)">
                                      <p:cBhvr>
                                        <p:cTn id="36" dur="50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wipe(down)">
                                      <p:cBhvr>
                                        <p:cTn id="41" dur="5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2">
                                            <p:txEl>
                                              <p:pRg st="0" end="0"/>
                                            </p:txEl>
                                          </p:spTgt>
                                        </p:tgtEl>
                                        <p:attrNameLst>
                                          <p:attrName>style.visibility</p:attrName>
                                        </p:attrNameLst>
                                      </p:cBhvr>
                                      <p:to>
                                        <p:strVal val="visible"/>
                                      </p:to>
                                    </p:set>
                                    <p:animEffect transition="in" filter="circle(in)">
                                      <p:cBhvr>
                                        <p:cTn id="46" dur="2000"/>
                                        <p:tgtEl>
                                          <p:spTgt spid="2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 calcmode="lin" valueType="num">
                                      <p:cBhvr additive="base">
                                        <p:cTn id="69" dur="500" fill="hold"/>
                                        <p:tgtEl>
                                          <p:spTgt spid="45"/>
                                        </p:tgtEl>
                                        <p:attrNameLst>
                                          <p:attrName>ppt_x</p:attrName>
                                        </p:attrNameLst>
                                      </p:cBhvr>
                                      <p:tavLst>
                                        <p:tav tm="0">
                                          <p:val>
                                            <p:strVal val="#ppt_x"/>
                                          </p:val>
                                        </p:tav>
                                        <p:tav tm="100000">
                                          <p:val>
                                            <p:strVal val="#ppt_x"/>
                                          </p:val>
                                        </p:tav>
                                      </p:tavLst>
                                    </p:anim>
                                    <p:anim calcmode="lin" valueType="num">
                                      <p:cBhvr additive="base">
                                        <p:cTn id="7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anim calcmode="lin" valueType="num">
                                      <p:cBhvr additive="base">
                                        <p:cTn id="81" dur="500" fill="hold"/>
                                        <p:tgtEl>
                                          <p:spTgt spid="44"/>
                                        </p:tgtEl>
                                        <p:attrNameLst>
                                          <p:attrName>ppt_x</p:attrName>
                                        </p:attrNameLst>
                                      </p:cBhvr>
                                      <p:tavLst>
                                        <p:tav tm="0">
                                          <p:val>
                                            <p:strVal val="#ppt_x"/>
                                          </p:val>
                                        </p:tav>
                                        <p:tav tm="100000">
                                          <p:val>
                                            <p:strVal val="#ppt_x"/>
                                          </p:val>
                                        </p:tav>
                                      </p:tavLst>
                                    </p:anim>
                                    <p:anim calcmode="lin" valueType="num">
                                      <p:cBhvr additive="base">
                                        <p:cTn id="8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12">
                                            <p:txEl>
                                              <p:pRg st="0" end="0"/>
                                            </p:txEl>
                                          </p:spTgt>
                                        </p:tgtEl>
                                        <p:attrNameLst>
                                          <p:attrName>style.visibility</p:attrName>
                                        </p:attrNameLst>
                                      </p:cBhvr>
                                      <p:to>
                                        <p:strVal val="visible"/>
                                      </p:to>
                                    </p:set>
                                    <p:animEffect transition="in" filter="wipe(down)">
                                      <p:cBhvr>
                                        <p:cTn id="87" dur="500"/>
                                        <p:tgtEl>
                                          <p:spTgt spid="12">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13">
                                            <p:txEl>
                                              <p:pRg st="0" end="0"/>
                                            </p:txEl>
                                          </p:spTgt>
                                        </p:tgtEl>
                                        <p:attrNameLst>
                                          <p:attrName>style.visibility</p:attrName>
                                        </p:attrNameLst>
                                      </p:cBhvr>
                                      <p:to>
                                        <p:strVal val="visible"/>
                                      </p:to>
                                    </p:set>
                                    <p:anim calcmode="lin" valueType="num">
                                      <p:cBhvr additive="base">
                                        <p:cTn id="9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6" presetClass="entr" presetSubtype="16" fill="hold" nodeType="clickEffect">
                                  <p:stCondLst>
                                    <p:cond delay="0"/>
                                  </p:stCondLst>
                                  <p:childTnLst>
                                    <p:set>
                                      <p:cBhvr>
                                        <p:cTn id="97" dur="1" fill="hold">
                                          <p:stCondLst>
                                            <p:cond delay="0"/>
                                          </p:stCondLst>
                                        </p:cTn>
                                        <p:tgtEl>
                                          <p:spTgt spid="25">
                                            <p:txEl>
                                              <p:pRg st="0" end="0"/>
                                            </p:txEl>
                                          </p:spTgt>
                                        </p:tgtEl>
                                        <p:attrNameLst>
                                          <p:attrName>style.visibility</p:attrName>
                                        </p:attrNameLst>
                                      </p:cBhvr>
                                      <p:to>
                                        <p:strVal val="visible"/>
                                      </p:to>
                                    </p:set>
                                    <p:animEffect transition="in" filter="circle(in)">
                                      <p:cBhvr>
                                        <p:cTn id="98" dur="2000"/>
                                        <p:tgtEl>
                                          <p:spTgt spid="25">
                                            <p:txEl>
                                              <p:pRg st="0" end="0"/>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additive="base">
                                        <p:cTn id="103" dur="500" fill="hold"/>
                                        <p:tgtEl>
                                          <p:spTgt spid="28"/>
                                        </p:tgtEl>
                                        <p:attrNameLst>
                                          <p:attrName>ppt_x</p:attrName>
                                        </p:attrNameLst>
                                      </p:cBhvr>
                                      <p:tavLst>
                                        <p:tav tm="0">
                                          <p:val>
                                            <p:strVal val="#ppt_x"/>
                                          </p:val>
                                        </p:tav>
                                        <p:tav tm="100000">
                                          <p:val>
                                            <p:strVal val="#ppt_x"/>
                                          </p:val>
                                        </p:tav>
                                      </p:tavLst>
                                    </p:anim>
                                    <p:anim calcmode="lin" valueType="num">
                                      <p:cBhvr additive="base">
                                        <p:cTn id="10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14">
                                            <p:txEl>
                                              <p:pRg st="0" end="0"/>
                                            </p:txEl>
                                          </p:spTgt>
                                        </p:tgtEl>
                                        <p:attrNameLst>
                                          <p:attrName>style.visibility</p:attrName>
                                        </p:attrNameLst>
                                      </p:cBhvr>
                                      <p:to>
                                        <p:strVal val="visible"/>
                                      </p:to>
                                    </p:set>
                                    <p:animEffect transition="in" filter="wipe(down)">
                                      <p:cBhvr>
                                        <p:cTn id="10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238">
            <a:extLst>
              <a:ext uri="{FF2B5EF4-FFF2-40B4-BE49-F238E27FC236}">
                <a16:creationId xmlns:a16="http://schemas.microsoft.com/office/drawing/2014/main" id="{C145E19E-BC05-430A-86C4-4D2E10738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79" y="0"/>
            <a:ext cx="12800899" cy="7315200"/>
          </a:xfrm>
          <a:prstGeom prst="rect">
            <a:avLst/>
          </a:prstGeom>
        </p:spPr>
      </p:pic>
      <p:pic>
        <p:nvPicPr>
          <p:cNvPr id="2" name="图片 1">
            <a:extLst>
              <a:ext uri="{FF2B5EF4-FFF2-40B4-BE49-F238E27FC236}">
                <a16:creationId xmlns:a16="http://schemas.microsoft.com/office/drawing/2014/main" id="{68B082B7-B59A-4DBD-9FE6-A8760C66F8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p:blipFill>
        <p:spPr>
          <a:xfrm>
            <a:off x="381" y="3511960"/>
            <a:ext cx="12800899" cy="3803260"/>
          </a:xfrm>
          <a:prstGeom prst="rect">
            <a:avLst/>
          </a:prstGeom>
        </p:spPr>
      </p:pic>
      <p:grpSp>
        <p:nvGrpSpPr>
          <p:cNvPr id="4" name="Group 3">
            <a:extLst>
              <a:ext uri="{FF2B5EF4-FFF2-40B4-BE49-F238E27FC236}">
                <a16:creationId xmlns:a16="http://schemas.microsoft.com/office/drawing/2014/main" id="{F4D03724-75A0-41A2-8CCC-D9AFC5E9C24B}"/>
              </a:ext>
            </a:extLst>
          </p:cNvPr>
          <p:cNvGrpSpPr/>
          <p:nvPr/>
        </p:nvGrpSpPr>
        <p:grpSpPr>
          <a:xfrm>
            <a:off x="4067218" y="1886427"/>
            <a:ext cx="4447910" cy="1089443"/>
            <a:chOff x="3062892" y="2513679"/>
            <a:chExt cx="6346209" cy="1089443"/>
          </a:xfrm>
        </p:grpSpPr>
        <p:sp>
          <p:nvSpPr>
            <p:cNvPr id="19" name="Wave 18">
              <a:extLst>
                <a:ext uri="{FF2B5EF4-FFF2-40B4-BE49-F238E27FC236}">
                  <a16:creationId xmlns:a16="http://schemas.microsoft.com/office/drawing/2014/main" id="{380E634A-E282-4750-A9A8-BAFA72EC3CA3}"/>
                </a:ext>
              </a:extLst>
            </p:cNvPr>
            <p:cNvSpPr/>
            <p:nvPr/>
          </p:nvSpPr>
          <p:spPr>
            <a:xfrm>
              <a:off x="3062892" y="2513679"/>
              <a:ext cx="6346209" cy="1089443"/>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6473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文本框 6">
              <a:extLst>
                <a:ext uri="{FF2B5EF4-FFF2-40B4-BE49-F238E27FC236}">
                  <a16:creationId xmlns:a16="http://schemas.microsoft.com/office/drawing/2014/main" id="{1D73896C-CD50-4292-B44B-F1FE24E2542B}"/>
                </a:ext>
              </a:extLst>
            </p:cNvPr>
            <p:cNvSpPr txBox="1">
              <a:spLocks noChangeArrowheads="1"/>
            </p:cNvSpPr>
            <p:nvPr/>
          </p:nvSpPr>
          <p:spPr bwMode="auto">
            <a:xfrm>
              <a:off x="4435432" y="2691183"/>
              <a:ext cx="38021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512156"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Chia </a:t>
              </a:r>
              <a:r>
                <a:rPr kumimoji="0" lang="en-US" altLang="zh-CN" sz="4000" b="1" i="0" u="none" strike="noStrike" kern="0" cap="none" spc="0" normalizeH="0" baseline="0" noProof="0" dirty="0" err="1">
                  <a:ln>
                    <a:noFill/>
                  </a:ln>
                  <a:solidFill>
                    <a:prstClr val="black"/>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đoạn</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endParaRPr>
            </a:p>
          </p:txBody>
        </p:sp>
      </p:grpSp>
      <p:sp>
        <p:nvSpPr>
          <p:cNvPr id="13" name="TextBox 12">
            <a:extLst>
              <a:ext uri="{FF2B5EF4-FFF2-40B4-BE49-F238E27FC236}">
                <a16:creationId xmlns:a16="http://schemas.microsoft.com/office/drawing/2014/main" id="{1BD32C7B-5F76-4526-9DBF-222C47136786}"/>
              </a:ext>
            </a:extLst>
          </p:cNvPr>
          <p:cNvSpPr txBox="1"/>
          <p:nvPr/>
        </p:nvSpPr>
        <p:spPr>
          <a:xfrm>
            <a:off x="2265665" y="20"/>
            <a:ext cx="740887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SGK-TV" pitchFamily="2" charset="0"/>
                <a:ea typeface="+mn-ea"/>
                <a:cs typeface="Arial-SGK-TV" pitchFamily="2" charset="0"/>
              </a:rPr>
              <a:t>Môn</a:t>
            </a:r>
            <a:r>
              <a:rPr kumimoji="0" lang="en-US" sz="3000" b="0" i="0" u="none" strike="noStrike" kern="1200" cap="none" spc="0" normalizeH="0" baseline="0" noProof="0" dirty="0">
                <a:ln>
                  <a:noFill/>
                </a:ln>
                <a:solidFill>
                  <a:prstClr val="black"/>
                </a:solidFill>
                <a:effectLst/>
                <a:uLnTx/>
                <a:uFillTx/>
                <a:latin typeface="Arial-SGK-TV" pitchFamily="2" charset="0"/>
                <a:ea typeface="+mn-ea"/>
                <a:cs typeface="Arial-SGK-TV" pitchFamily="2" charset="0"/>
              </a:rPr>
              <a:t> </a:t>
            </a:r>
            <a:r>
              <a:rPr kumimoji="0" lang="en-US" sz="3000" b="0" i="0" u="none" strike="noStrike" kern="1200" cap="none" spc="0" normalizeH="0" baseline="0" noProof="0" dirty="0" err="1">
                <a:ln>
                  <a:noFill/>
                </a:ln>
                <a:solidFill>
                  <a:prstClr val="black"/>
                </a:solidFill>
                <a:effectLst/>
                <a:uLnTx/>
                <a:uFillTx/>
                <a:latin typeface="Arial-SGK-TV" pitchFamily="2" charset="0"/>
                <a:ea typeface="+mn-ea"/>
                <a:cs typeface="Arial-SGK-TV" pitchFamily="2" charset="0"/>
              </a:rPr>
              <a:t>Tiếng</a:t>
            </a:r>
            <a:r>
              <a:rPr kumimoji="0" lang="en-US" sz="3000" b="0" i="0" u="none" strike="noStrike" kern="1200" cap="none" spc="0" normalizeH="0" baseline="0" noProof="0" dirty="0">
                <a:ln>
                  <a:noFill/>
                </a:ln>
                <a:solidFill>
                  <a:prstClr val="black"/>
                </a:solidFill>
                <a:effectLst/>
                <a:uLnTx/>
                <a:uFillTx/>
                <a:latin typeface="Arial-SGK-TV" pitchFamily="2" charset="0"/>
                <a:ea typeface="+mn-ea"/>
                <a:cs typeface="Arial-SGK-TV" pitchFamily="2" charset="0"/>
              </a:rPr>
              <a:t> </a:t>
            </a:r>
            <a:r>
              <a:rPr kumimoji="0" lang="en-US" sz="3000" b="0" i="0" u="none" strike="noStrike" kern="1200" cap="none" spc="0" normalizeH="0" baseline="0" noProof="0" dirty="0" err="1">
                <a:ln>
                  <a:noFill/>
                </a:ln>
                <a:solidFill>
                  <a:prstClr val="black"/>
                </a:solidFill>
                <a:effectLst/>
                <a:uLnTx/>
                <a:uFillTx/>
                <a:latin typeface="Arial-SGK-TV" pitchFamily="2" charset="0"/>
                <a:ea typeface="+mn-ea"/>
                <a:cs typeface="Arial-SGK-TV" pitchFamily="2" charset="0"/>
              </a:rPr>
              <a:t>việt</a:t>
            </a:r>
            <a:endParaRPr kumimoji="0" lang="en-US" sz="3000" b="0" i="0" u="none" strike="noStrike" kern="1200" cap="none" spc="0" normalizeH="0" baseline="0" noProof="0" dirty="0">
              <a:ln>
                <a:noFill/>
              </a:ln>
              <a:solidFill>
                <a:prstClr val="black"/>
              </a:solidFill>
              <a:effectLst/>
              <a:uLnTx/>
              <a:uFillTx/>
              <a:latin typeface="Arial-SGK-TV" pitchFamily="2" charset="0"/>
              <a:ea typeface="+mn-ea"/>
              <a:cs typeface="Arial-SGK-TV" pitchFamily="2" charset="0"/>
            </a:endParaRPr>
          </a:p>
        </p:txBody>
      </p:sp>
      <p:sp>
        <p:nvSpPr>
          <p:cNvPr id="14" name="Rounded Rectangle 2">
            <a:extLst>
              <a:ext uri="{FF2B5EF4-FFF2-40B4-BE49-F238E27FC236}">
                <a16:creationId xmlns:a16="http://schemas.microsoft.com/office/drawing/2014/main" id="{1DD790D6-FF93-4D6C-BF71-4A4A398C00A0}"/>
              </a:ext>
            </a:extLst>
          </p:cNvPr>
          <p:cNvSpPr/>
          <p:nvPr/>
        </p:nvSpPr>
        <p:spPr>
          <a:xfrm>
            <a:off x="3267375" y="807547"/>
            <a:ext cx="5838589" cy="70302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marL="0" marR="0" lvl="0" indent="0" algn="ctr" defTabSz="903879"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Cánh đồng của bố</a:t>
            </a:r>
            <a:endPar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2725430" y="3154567"/>
            <a:ext cx="7994817" cy="1323439"/>
          </a:xfrm>
          <a:prstGeom prst="rect">
            <a:avLst/>
          </a:prstGeom>
          <a:noFill/>
        </p:spPr>
        <p:txBody>
          <a:bodyPr wrap="non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đầu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ruộng</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dirty="0" err="1">
                <a:solidFill>
                  <a:srgbClr val="0070C0"/>
                </a:solidFill>
                <a:latin typeface="Times New Roman" panose="02020603050405020304" pitchFamily="18" charset="0"/>
                <a:cs typeface="Times New Roman" panose="02020603050405020304" pitchFamily="18" charset="0"/>
              </a:rPr>
              <a:t>Đoạn</a:t>
            </a:r>
            <a:r>
              <a:rPr lang="en-US" sz="4000" b="1" dirty="0">
                <a:solidFill>
                  <a:srgbClr val="0070C0"/>
                </a:solidFill>
                <a:latin typeface="Times New Roman" panose="02020603050405020304" pitchFamily="18" charset="0"/>
                <a:cs typeface="Times New Roman" panose="02020603050405020304" pitchFamily="18" charset="0"/>
              </a:rPr>
              <a:t> 2: </a:t>
            </a:r>
            <a:r>
              <a:rPr lang="en-US" sz="4000" b="1" dirty="0" err="1">
                <a:solidFill>
                  <a:srgbClr val="0070C0"/>
                </a:solidFill>
                <a:latin typeface="Times New Roman" panose="02020603050405020304" pitchFamily="18" charset="0"/>
                <a:cs typeface="Times New Roman" panose="02020603050405020304" pitchFamily="18" charset="0"/>
              </a:rPr>
              <a:t>Từ</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buổi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tối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đến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hết</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35818163"/>
      </p:ext>
    </p:extLst>
  </p:cSld>
  <p:clrMapOvr>
    <a:masterClrMapping/>
  </p:clrMapOvr>
  <p:transition spd="slow" advTm="2893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9"/>
</p:tagLst>
</file>

<file path=ppt/tags/tag10.xml><?xml version="1.0" encoding="utf-8"?>
<p:tagLst xmlns:a="http://schemas.openxmlformats.org/drawingml/2006/main" xmlns:r="http://schemas.openxmlformats.org/officeDocument/2006/relationships" xmlns:p="http://schemas.openxmlformats.org/presentationml/2006/main">
  <p:tag name="TIMING" val="|20.6"/>
</p:tagLst>
</file>

<file path=ppt/tags/tag11.xml><?xml version="1.0" encoding="utf-8"?>
<p:tagLst xmlns:a="http://schemas.openxmlformats.org/drawingml/2006/main" xmlns:r="http://schemas.openxmlformats.org/officeDocument/2006/relationships" xmlns:p="http://schemas.openxmlformats.org/presentationml/2006/main">
  <p:tag name="TIMING" val="|1.1|1"/>
</p:tagLst>
</file>

<file path=ppt/tags/tag12.xml><?xml version="1.0" encoding="utf-8"?>
<p:tagLst xmlns:a="http://schemas.openxmlformats.org/drawingml/2006/main" xmlns:r="http://schemas.openxmlformats.org/officeDocument/2006/relationships" xmlns:p="http://schemas.openxmlformats.org/presentationml/2006/main">
  <p:tag name="PA" val="v5.2.9"/>
</p:tagLst>
</file>

<file path=ppt/tags/tag13.xml><?xml version="1.0" encoding="utf-8"?>
<p:tagLst xmlns:a="http://schemas.openxmlformats.org/drawingml/2006/main" xmlns:r="http://schemas.openxmlformats.org/officeDocument/2006/relationships" xmlns:p="http://schemas.openxmlformats.org/presentationml/2006/main">
  <p:tag name="GENSWF_SLIDE_UID" val="{3FD1A4C1-56B5-4039-A5F3-2484D7068D09}:266"/>
  <p:tag name="TIMING" val="|23.1"/>
</p:tagLst>
</file>

<file path=ppt/tags/tag14.xml><?xml version="1.0" encoding="utf-8"?>
<p:tagLst xmlns:a="http://schemas.openxmlformats.org/drawingml/2006/main" xmlns:r="http://schemas.openxmlformats.org/officeDocument/2006/relationships" xmlns:p="http://schemas.openxmlformats.org/presentationml/2006/main">
  <p:tag name="GENSWF_SLIDE_UID" val="{3FD1A4C1-56B5-4039-A5F3-2484D7068D09}:266"/>
  <p:tag name="TIMING" val="|22"/>
</p:tagLst>
</file>

<file path=ppt/tags/tag15.xml><?xml version="1.0" encoding="utf-8"?>
<p:tagLst xmlns:a="http://schemas.openxmlformats.org/drawingml/2006/main" xmlns:r="http://schemas.openxmlformats.org/officeDocument/2006/relationships" xmlns:p="http://schemas.openxmlformats.org/presentationml/2006/main">
  <p:tag name="TIMING" val="|2.4|2.4|4.2"/>
</p:tagLst>
</file>

<file path=ppt/tags/tag16.xml><?xml version="1.0" encoding="utf-8"?>
<p:tagLst xmlns:a="http://schemas.openxmlformats.org/drawingml/2006/main" xmlns:r="http://schemas.openxmlformats.org/officeDocument/2006/relationships" xmlns:p="http://schemas.openxmlformats.org/presentationml/2006/main">
  <p:tag name="TIMING" val="|12.5"/>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TIMING" val="|0.1|2.6|6|3.3"/>
</p:tagLst>
</file>

<file path=ppt/tags/tag19.xml><?xml version="1.0" encoding="utf-8"?>
<p:tagLst xmlns:a="http://schemas.openxmlformats.org/drawingml/2006/main" xmlns:r="http://schemas.openxmlformats.org/officeDocument/2006/relationships" xmlns:p="http://schemas.openxmlformats.org/presentationml/2006/main">
  <p:tag name="TIMING" val="|9.7"/>
</p:tagLst>
</file>

<file path=ppt/tags/tag2.xml><?xml version="1.0" encoding="utf-8"?>
<p:tagLst xmlns:a="http://schemas.openxmlformats.org/drawingml/2006/main" xmlns:r="http://schemas.openxmlformats.org/officeDocument/2006/relationships" xmlns:p="http://schemas.openxmlformats.org/presentationml/2006/main">
  <p:tag name="PA" val="v5.2.9"/>
</p:tagLst>
</file>

<file path=ppt/tags/tag20.xml><?xml version="1.0" encoding="utf-8"?>
<p:tagLst xmlns:a="http://schemas.openxmlformats.org/drawingml/2006/main" xmlns:r="http://schemas.openxmlformats.org/officeDocument/2006/relationships" xmlns:p="http://schemas.openxmlformats.org/presentationml/2006/main">
  <p:tag name="TIMING" val="|0.1|10.5"/>
</p:tagLst>
</file>

<file path=ppt/tags/tag21.xml><?xml version="1.0" encoding="utf-8"?>
<p:tagLst xmlns:a="http://schemas.openxmlformats.org/drawingml/2006/main" xmlns:r="http://schemas.openxmlformats.org/officeDocument/2006/relationships" xmlns:p="http://schemas.openxmlformats.org/presentationml/2006/main">
  <p:tag name="TIMING" val="|55|2.1|2.4|4.2|1.9"/>
</p:tagLst>
</file>

<file path=ppt/tags/tag22.xml><?xml version="1.0" encoding="utf-8"?>
<p:tagLst xmlns:a="http://schemas.openxmlformats.org/drawingml/2006/main" xmlns:r="http://schemas.openxmlformats.org/officeDocument/2006/relationships" xmlns:p="http://schemas.openxmlformats.org/presentationml/2006/main">
  <p:tag name="PA" val="v5.2.9"/>
</p:tagLst>
</file>

<file path=ppt/tags/tag23.xml><?xml version="1.0" encoding="utf-8"?>
<p:tagLst xmlns:a="http://schemas.openxmlformats.org/drawingml/2006/main" xmlns:r="http://schemas.openxmlformats.org/officeDocument/2006/relationships" xmlns:p="http://schemas.openxmlformats.org/presentationml/2006/main">
  <p:tag name="TIMING" val="|1.4|14"/>
</p:tagLst>
</file>

<file path=ppt/tags/tag3.xml><?xml version="1.0" encoding="utf-8"?>
<p:tagLst xmlns:a="http://schemas.openxmlformats.org/drawingml/2006/main" xmlns:r="http://schemas.openxmlformats.org/officeDocument/2006/relationships" xmlns:p="http://schemas.openxmlformats.org/presentationml/2006/main">
  <p:tag name="TIMING" val="|35.2"/>
</p:tagLst>
</file>

<file path=ppt/tags/tag4.xml><?xml version="1.0" encoding="utf-8"?>
<p:tagLst xmlns:a="http://schemas.openxmlformats.org/drawingml/2006/main" xmlns:r="http://schemas.openxmlformats.org/officeDocument/2006/relationships" xmlns:p="http://schemas.openxmlformats.org/presentationml/2006/main">
  <p:tag name="TIMING" val="|4.5"/>
</p:tagLst>
</file>

<file path=ppt/tags/tag5.xml><?xml version="1.0" encoding="utf-8"?>
<p:tagLst xmlns:a="http://schemas.openxmlformats.org/drawingml/2006/main" xmlns:r="http://schemas.openxmlformats.org/officeDocument/2006/relationships" xmlns:p="http://schemas.openxmlformats.org/presentationml/2006/main">
  <p:tag name="GENSWF_SLIDE_UID" val="{277F8EBD-2E52-4BD5-AD2F-A5190AEEEB68}:258"/>
</p:tagLst>
</file>

<file path=ppt/tags/tag6.xml><?xml version="1.0" encoding="utf-8"?>
<p:tagLst xmlns:a="http://schemas.openxmlformats.org/drawingml/2006/main" xmlns:r="http://schemas.openxmlformats.org/officeDocument/2006/relationships" xmlns:p="http://schemas.openxmlformats.org/presentationml/2006/main">
  <p:tag name="PA" val="v5.2.9"/>
</p:tagLst>
</file>

<file path=ppt/tags/tag7.xml><?xml version="1.0" encoding="utf-8"?>
<p:tagLst xmlns:a="http://schemas.openxmlformats.org/drawingml/2006/main" xmlns:r="http://schemas.openxmlformats.org/officeDocument/2006/relationships" xmlns:p="http://schemas.openxmlformats.org/presentationml/2006/main">
  <p:tag name="PA" val="v5.2.9"/>
</p:tagLst>
</file>

<file path=ppt/tags/tag8.xml><?xml version="1.0" encoding="utf-8"?>
<p:tagLst xmlns:a="http://schemas.openxmlformats.org/drawingml/2006/main" xmlns:r="http://schemas.openxmlformats.org/officeDocument/2006/relationships" xmlns:p="http://schemas.openxmlformats.org/presentationml/2006/main">
  <p:tag name="TIMING" val="|13.5|3.1|2.9|10.9|4.6|7.2|4.5|2.1|4.3|20.5|0.7"/>
</p:tagLst>
</file>

<file path=ppt/tags/tag9.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 name="TIMING" val="|12.5|0.5|1.8|2.4|0.7|17.4|1.2|2.3|2.2|0.7|0.6|0.6|0.7|0.7|15|0.8|1.4|2.1|10.9"/>
</p:tagLst>
</file>

<file path=ppt/theme/theme1.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1148</TotalTime>
  <Words>1522</Words>
  <Application>Microsoft Office PowerPoint</Application>
  <PresentationFormat>Màn hình rộng</PresentationFormat>
  <Paragraphs>127</Paragraphs>
  <Slides>26</Slides>
  <Notes>14</Notes>
  <HiddenSlides>0</HiddenSlides>
  <MMClips>1</MMClips>
  <ScaleCrop>false</ScaleCrop>
  <HeadingPairs>
    <vt:vector size="6" baseType="variant">
      <vt:variant>
        <vt:lpstr>Phông được Dùng</vt:lpstr>
      </vt:variant>
      <vt:variant>
        <vt:i4>13</vt:i4>
      </vt:variant>
      <vt:variant>
        <vt:lpstr>Chủ đề</vt:lpstr>
      </vt:variant>
      <vt:variant>
        <vt:i4>21</vt:i4>
      </vt:variant>
      <vt:variant>
        <vt:lpstr>Tiêu đề Bản chiếu</vt:lpstr>
      </vt:variant>
      <vt:variant>
        <vt:i4>26</vt:i4>
      </vt:variant>
    </vt:vector>
  </HeadingPairs>
  <TitlesOfParts>
    <vt:vector size="60" baseType="lpstr">
      <vt:lpstr>等线</vt:lpstr>
      <vt:lpstr>Arial</vt:lpstr>
      <vt:lpstr>Arial Rounded MT Bold</vt:lpstr>
      <vt:lpstr>Arial-SGK-TV</vt:lpstr>
      <vt:lpstr>Averta Std CY</vt:lpstr>
      <vt:lpstr>Averta Std CY Bold</vt:lpstr>
      <vt:lpstr>Calibri</vt:lpstr>
      <vt:lpstr>Calibri Light</vt:lpstr>
      <vt:lpstr>Quicksand Medium</vt:lpstr>
      <vt:lpstr>Times New Roman</vt:lpstr>
      <vt:lpstr>UTM Avo</vt:lpstr>
      <vt:lpstr>VNI-Avo</vt:lpstr>
      <vt:lpstr>字魂70号-灵悦黑体</vt:lpstr>
      <vt:lpstr>2_Khởi động</vt:lpstr>
      <vt:lpstr>5_Office 主题</vt:lpstr>
      <vt:lpstr>6_Office 主题</vt:lpstr>
      <vt:lpstr>Office Theme</vt:lpstr>
      <vt:lpstr>1_Office Theme</vt:lpstr>
      <vt:lpstr>Hoạt động</vt:lpstr>
      <vt:lpstr>9_www.33ppt.com</vt:lpstr>
      <vt:lpstr>8_Office 主题</vt:lpstr>
      <vt:lpstr>3_Office Theme</vt:lpstr>
      <vt:lpstr>4_Office Theme</vt:lpstr>
      <vt:lpstr>1_Hoạt động</vt:lpstr>
      <vt:lpstr>2_Hoạt động</vt:lpstr>
      <vt:lpstr>2_Office Theme</vt:lpstr>
      <vt:lpstr>5_Office Theme</vt:lpstr>
      <vt:lpstr>4_Office 主题​​</vt:lpstr>
      <vt:lpstr>7_Office Theme</vt:lpstr>
      <vt:lpstr>8_Office Theme</vt:lpstr>
      <vt:lpstr>6_Office Theme</vt:lpstr>
      <vt:lpstr>9_Office Theme</vt:lpstr>
      <vt:lpstr>10_Office Theme</vt:lpstr>
      <vt:lpstr>默认设计模板</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Dung Nguyen</cp:lastModifiedBy>
  <cp:revision>88</cp:revision>
  <dcterms:created xsi:type="dcterms:W3CDTF">2021-08-18T08:49:19Z</dcterms:created>
  <dcterms:modified xsi:type="dcterms:W3CDTF">2021-09-06T02:13:59Z</dcterms:modified>
</cp:coreProperties>
</file>